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63" r:id="rId2"/>
    <p:sldId id="264" r:id="rId3"/>
    <p:sldId id="294" r:id="rId4"/>
    <p:sldId id="283" r:id="rId5"/>
    <p:sldId id="350" r:id="rId6"/>
    <p:sldId id="277" r:id="rId7"/>
    <p:sldId id="320" r:id="rId8"/>
    <p:sldId id="321" r:id="rId9"/>
    <p:sldId id="323" r:id="rId10"/>
    <p:sldId id="322" r:id="rId11"/>
    <p:sldId id="305" r:id="rId12"/>
    <p:sldId id="324" r:id="rId13"/>
    <p:sldId id="325" r:id="rId14"/>
    <p:sldId id="307" r:id="rId15"/>
    <p:sldId id="326" r:id="rId16"/>
    <p:sldId id="327" r:id="rId17"/>
    <p:sldId id="328" r:id="rId18"/>
    <p:sldId id="329" r:id="rId19"/>
    <p:sldId id="330" r:id="rId20"/>
    <p:sldId id="332" r:id="rId21"/>
    <p:sldId id="304" r:id="rId22"/>
    <p:sldId id="333" r:id="rId23"/>
    <p:sldId id="334" r:id="rId24"/>
    <p:sldId id="335" r:id="rId25"/>
    <p:sldId id="336" r:id="rId26"/>
    <p:sldId id="337" r:id="rId27"/>
    <p:sldId id="314" r:id="rId28"/>
    <p:sldId id="271" r:id="rId29"/>
    <p:sldId id="338" r:id="rId30"/>
    <p:sldId id="339" r:id="rId31"/>
    <p:sldId id="340" r:id="rId32"/>
    <p:sldId id="303" r:id="rId33"/>
    <p:sldId id="341" r:id="rId34"/>
    <p:sldId id="342" r:id="rId35"/>
    <p:sldId id="296" r:id="rId36"/>
    <p:sldId id="297" r:id="rId37"/>
    <p:sldId id="298" r:id="rId38"/>
    <p:sldId id="299" r:id="rId39"/>
    <p:sldId id="286" r:id="rId40"/>
    <p:sldId id="343" r:id="rId41"/>
    <p:sldId id="312" r:id="rId42"/>
    <p:sldId id="351" r:id="rId43"/>
    <p:sldId id="309" r:id="rId44"/>
    <p:sldId id="310" r:id="rId45"/>
    <p:sldId id="344" r:id="rId46"/>
    <p:sldId id="285" r:id="rId47"/>
    <p:sldId id="346" r:id="rId48"/>
    <p:sldId id="313" r:id="rId49"/>
    <p:sldId id="347" r:id="rId50"/>
    <p:sldId id="349" r:id="rId51"/>
    <p:sldId id="316" r:id="rId52"/>
    <p:sldId id="317" r:id="rId53"/>
    <p:sldId id="318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Y9Fr30+RGl2uKJIowE3fwg==" hashData="a+P5J1Pm7KOF2GKRV8yPo6FFm6Q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E4FF"/>
    <a:srgbClr val="29A3FF"/>
    <a:srgbClr val="EDE2F6"/>
    <a:srgbClr val="BC8FDD"/>
    <a:srgbClr val="E1CCF0"/>
    <a:srgbClr val="D1B2E8"/>
    <a:srgbClr val="AA72D4"/>
    <a:srgbClr val="00A6A2"/>
    <a:srgbClr val="00808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36" autoAdjust="0"/>
    <p:restoredTop sz="94660"/>
  </p:normalViewPr>
  <p:slideViewPr>
    <p:cSldViewPr>
      <p:cViewPr>
        <p:scale>
          <a:sx n="100" d="100"/>
          <a:sy n="100" d="100"/>
        </p:scale>
        <p:origin x="-2232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509307-E07C-499B-89BD-08A82390831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E3A679-D221-4F34-88E4-6642A896AE57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Федеральные проекты</a:t>
          </a:r>
          <a:endParaRPr lang="ru-RU" sz="2400" b="1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gm:t>
    </dgm:pt>
    <dgm:pt modelId="{82682351-AC5D-4623-A710-2AD86E0FD05D}" type="parTrans" cxnId="{392D2043-9938-4F1B-876E-F012D8F8439A}">
      <dgm:prSet/>
      <dgm:spPr/>
      <dgm:t>
        <a:bodyPr/>
        <a:lstStyle/>
        <a:p>
          <a:endParaRPr lang="ru-RU" sz="2000"/>
        </a:p>
      </dgm:t>
    </dgm:pt>
    <dgm:pt modelId="{94233719-95FE-4896-A8B2-6DE400253A9C}" type="sibTrans" cxnId="{392D2043-9938-4F1B-876E-F012D8F8439A}">
      <dgm:prSet/>
      <dgm:spPr/>
      <dgm:t>
        <a:bodyPr/>
        <a:lstStyle/>
        <a:p>
          <a:endParaRPr lang="ru-RU" sz="2000"/>
        </a:p>
      </dgm:t>
    </dgm:pt>
    <dgm:pt modelId="{8D79E346-F391-4AD4-BA3F-1F00D911462E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Современная школа</a:t>
          </a:r>
          <a:endParaRPr lang="ru-RU" sz="2000" b="1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gm:t>
    </dgm:pt>
    <dgm:pt modelId="{52228EC9-7451-4BAD-BF1F-34CFF943962B}" type="parTrans" cxnId="{BF17B4E1-8673-4788-AD29-41F1C7214853}">
      <dgm:prSet/>
      <dgm:spPr/>
      <dgm:t>
        <a:bodyPr/>
        <a:lstStyle/>
        <a:p>
          <a:endParaRPr lang="ru-RU" sz="2000"/>
        </a:p>
      </dgm:t>
    </dgm:pt>
    <dgm:pt modelId="{AC10BB54-B096-441C-80DE-1FC3615452F9}" type="sibTrans" cxnId="{BF17B4E1-8673-4788-AD29-41F1C7214853}">
      <dgm:prSet/>
      <dgm:spPr/>
      <dgm:t>
        <a:bodyPr/>
        <a:lstStyle/>
        <a:p>
          <a:endParaRPr lang="ru-RU" sz="2000"/>
        </a:p>
      </dgm:t>
    </dgm:pt>
    <dgm:pt modelId="{29AA3B94-51E6-40F3-B126-DE92740E64C3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Успех каждого ребёнка</a:t>
          </a:r>
          <a:endParaRPr lang="ru-RU" sz="2000" b="1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gm:t>
    </dgm:pt>
    <dgm:pt modelId="{700CE1A7-7314-41B6-9FA8-FAD680F1BBA6}" type="parTrans" cxnId="{D3FA7610-DA53-4AFE-A4AD-6DD93CEB2F42}">
      <dgm:prSet/>
      <dgm:spPr/>
      <dgm:t>
        <a:bodyPr/>
        <a:lstStyle/>
        <a:p>
          <a:endParaRPr lang="ru-RU" sz="2000"/>
        </a:p>
      </dgm:t>
    </dgm:pt>
    <dgm:pt modelId="{33806E14-CFD7-4FCF-A24C-D5C5E0E7B3ED}" type="sibTrans" cxnId="{D3FA7610-DA53-4AFE-A4AD-6DD93CEB2F42}">
      <dgm:prSet/>
      <dgm:spPr/>
      <dgm:t>
        <a:bodyPr/>
        <a:lstStyle/>
        <a:p>
          <a:endParaRPr lang="ru-RU" sz="2000"/>
        </a:p>
      </dgm:t>
    </dgm:pt>
    <dgm:pt modelId="{E1706526-34BA-45A2-8E27-6CFC33F16DC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Поддержка семей, имеющих детей</a:t>
          </a:r>
          <a:endParaRPr lang="ru-RU" sz="2000" b="1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gm:t>
    </dgm:pt>
    <dgm:pt modelId="{F90E5550-E203-4505-B5EB-7CB96FE425F6}" type="parTrans" cxnId="{D205DC09-AC46-4784-A36C-6F325D78CA3C}">
      <dgm:prSet/>
      <dgm:spPr/>
      <dgm:t>
        <a:bodyPr/>
        <a:lstStyle/>
        <a:p>
          <a:endParaRPr lang="ru-RU" sz="2000"/>
        </a:p>
      </dgm:t>
    </dgm:pt>
    <dgm:pt modelId="{FCF8D8C6-1BE9-422C-BA76-0B45E05D7B18}" type="sibTrans" cxnId="{D205DC09-AC46-4784-A36C-6F325D78CA3C}">
      <dgm:prSet/>
      <dgm:spPr/>
      <dgm:t>
        <a:bodyPr/>
        <a:lstStyle/>
        <a:p>
          <a:endParaRPr lang="ru-RU" sz="2000"/>
        </a:p>
      </dgm:t>
    </dgm:pt>
    <dgm:pt modelId="{94197D63-AF21-452C-8312-FF05005B7C1F}">
      <dgm:prSet custT="1"/>
      <dgm:spPr/>
      <dgm:t>
        <a:bodyPr/>
        <a:lstStyle/>
        <a:p>
          <a:r>
            <a:rPr lang="ru-RU" sz="2000" b="1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Цифровая образовательная среда</a:t>
          </a:r>
          <a:endParaRPr lang="ru-RU" sz="2000" b="1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gm:t>
    </dgm:pt>
    <dgm:pt modelId="{8113716F-65F6-409C-B25E-4BF60936E0C2}" type="parTrans" cxnId="{68B5C4ED-5CD2-4A4E-B6B0-E8A5CAF42C47}">
      <dgm:prSet/>
      <dgm:spPr/>
      <dgm:t>
        <a:bodyPr/>
        <a:lstStyle/>
        <a:p>
          <a:endParaRPr lang="ru-RU" sz="2000"/>
        </a:p>
      </dgm:t>
    </dgm:pt>
    <dgm:pt modelId="{694DA3D6-0AF4-4B10-85E0-1C4081619F63}" type="sibTrans" cxnId="{68B5C4ED-5CD2-4A4E-B6B0-E8A5CAF42C47}">
      <dgm:prSet/>
      <dgm:spPr/>
      <dgm:t>
        <a:bodyPr/>
        <a:lstStyle/>
        <a:p>
          <a:endParaRPr lang="ru-RU" sz="2000"/>
        </a:p>
      </dgm:t>
    </dgm:pt>
    <dgm:pt modelId="{5084B0A1-29FF-46EF-A358-FC9C618E81EE}">
      <dgm:prSet custT="1"/>
      <dgm:spPr/>
      <dgm:t>
        <a:bodyPr/>
        <a:lstStyle/>
        <a:p>
          <a:r>
            <a:rPr lang="ru-RU" sz="2000" b="1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Учитель будущего</a:t>
          </a:r>
          <a:endParaRPr lang="ru-RU" sz="2000" b="1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gm:t>
    </dgm:pt>
    <dgm:pt modelId="{E10DD703-82C0-49CD-B1F1-668AF48CDF1D}" type="parTrans" cxnId="{9055F22E-5254-4B02-8674-577F3129176C}">
      <dgm:prSet/>
      <dgm:spPr/>
      <dgm:t>
        <a:bodyPr/>
        <a:lstStyle/>
        <a:p>
          <a:endParaRPr lang="ru-RU" sz="2000"/>
        </a:p>
      </dgm:t>
    </dgm:pt>
    <dgm:pt modelId="{E84F4569-FB81-479A-8E4B-782FF1E2662A}" type="sibTrans" cxnId="{9055F22E-5254-4B02-8674-577F3129176C}">
      <dgm:prSet/>
      <dgm:spPr/>
      <dgm:t>
        <a:bodyPr/>
        <a:lstStyle/>
        <a:p>
          <a:endParaRPr lang="ru-RU" sz="2000"/>
        </a:p>
      </dgm:t>
    </dgm:pt>
    <dgm:pt modelId="{C6468034-EF66-433E-94DA-687A6FEA6711}">
      <dgm:prSet custT="1"/>
      <dgm:spPr/>
      <dgm:t>
        <a:bodyPr/>
        <a:lstStyle/>
        <a:p>
          <a:r>
            <a:rPr lang="ru-RU" sz="2000" b="1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Молодые профессионалы</a:t>
          </a:r>
          <a:endParaRPr lang="ru-RU" sz="2000" b="1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gm:t>
    </dgm:pt>
    <dgm:pt modelId="{DB9606AA-9408-4B0E-9328-C2E3243D26D0}" type="parTrans" cxnId="{4EC02F0E-A919-4579-A9D1-6C76A5979573}">
      <dgm:prSet/>
      <dgm:spPr/>
      <dgm:t>
        <a:bodyPr/>
        <a:lstStyle/>
        <a:p>
          <a:endParaRPr lang="ru-RU" sz="2000"/>
        </a:p>
      </dgm:t>
    </dgm:pt>
    <dgm:pt modelId="{E0E80EDC-311C-4FC2-827F-0F24E1C36E2A}" type="sibTrans" cxnId="{4EC02F0E-A919-4579-A9D1-6C76A5979573}">
      <dgm:prSet/>
      <dgm:spPr/>
      <dgm:t>
        <a:bodyPr/>
        <a:lstStyle/>
        <a:p>
          <a:endParaRPr lang="ru-RU" sz="2000"/>
        </a:p>
      </dgm:t>
    </dgm:pt>
    <dgm:pt modelId="{D1B73E5B-8C9F-466A-9E76-90602E423D5C}">
      <dgm:prSet custT="1"/>
      <dgm:spPr/>
      <dgm:t>
        <a:bodyPr/>
        <a:lstStyle/>
        <a:p>
          <a:r>
            <a:rPr lang="ru-RU" sz="2000" b="1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Новые возможности для каждого</a:t>
          </a:r>
          <a:endParaRPr lang="ru-RU" sz="2000" b="1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gm:t>
    </dgm:pt>
    <dgm:pt modelId="{33A5E4FA-E7C7-42B3-8F16-6859557FC61E}" type="parTrans" cxnId="{7A5F0329-6B53-4112-8B69-3F1AE8EB1D43}">
      <dgm:prSet/>
      <dgm:spPr/>
      <dgm:t>
        <a:bodyPr/>
        <a:lstStyle/>
        <a:p>
          <a:endParaRPr lang="ru-RU" sz="2000"/>
        </a:p>
      </dgm:t>
    </dgm:pt>
    <dgm:pt modelId="{72665939-7DFE-4428-8849-DBA1923B5D51}" type="sibTrans" cxnId="{7A5F0329-6B53-4112-8B69-3F1AE8EB1D43}">
      <dgm:prSet/>
      <dgm:spPr/>
      <dgm:t>
        <a:bodyPr/>
        <a:lstStyle/>
        <a:p>
          <a:endParaRPr lang="ru-RU" sz="2000"/>
        </a:p>
      </dgm:t>
    </dgm:pt>
    <dgm:pt modelId="{6E39040C-BBFE-4F06-BD10-660327F31E1D}">
      <dgm:prSet custT="1"/>
      <dgm:spPr/>
      <dgm:t>
        <a:bodyPr/>
        <a:lstStyle/>
        <a:p>
          <a:r>
            <a:rPr lang="ru-RU" sz="2000" b="1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Социальная активность</a:t>
          </a:r>
          <a:endParaRPr lang="ru-RU" sz="2000" b="1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gm:t>
    </dgm:pt>
    <dgm:pt modelId="{7ECD3063-4F2A-40F8-8713-BE5D68DCC408}" type="parTrans" cxnId="{36D9C9C4-925C-4389-8859-698EBC3B316B}">
      <dgm:prSet/>
      <dgm:spPr/>
      <dgm:t>
        <a:bodyPr/>
        <a:lstStyle/>
        <a:p>
          <a:endParaRPr lang="ru-RU" sz="2000"/>
        </a:p>
      </dgm:t>
    </dgm:pt>
    <dgm:pt modelId="{98AC3B1D-AD9A-495E-A95E-EF1923DF4A10}" type="sibTrans" cxnId="{36D9C9C4-925C-4389-8859-698EBC3B316B}">
      <dgm:prSet/>
      <dgm:spPr/>
      <dgm:t>
        <a:bodyPr/>
        <a:lstStyle/>
        <a:p>
          <a:endParaRPr lang="ru-RU" sz="2000"/>
        </a:p>
      </dgm:t>
    </dgm:pt>
    <dgm:pt modelId="{7D99A40E-642E-48B7-A680-56CB2BFA63B1}">
      <dgm:prSet custT="1"/>
      <dgm:spPr/>
      <dgm:t>
        <a:bodyPr/>
        <a:lstStyle/>
        <a:p>
          <a:r>
            <a:rPr lang="ru-RU" sz="2000" b="1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Экспорт образования</a:t>
          </a:r>
          <a:endParaRPr lang="ru-RU" sz="2000" b="1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gm:t>
    </dgm:pt>
    <dgm:pt modelId="{56DBA234-1457-442B-8A32-4BEB1E3133C2}" type="parTrans" cxnId="{0FFF343F-C5A1-437B-BE47-5478D0D48411}">
      <dgm:prSet/>
      <dgm:spPr/>
      <dgm:t>
        <a:bodyPr/>
        <a:lstStyle/>
        <a:p>
          <a:endParaRPr lang="ru-RU" sz="2000"/>
        </a:p>
      </dgm:t>
    </dgm:pt>
    <dgm:pt modelId="{3529283D-80E5-48D3-96F3-702CB667989A}" type="sibTrans" cxnId="{0FFF343F-C5A1-437B-BE47-5478D0D48411}">
      <dgm:prSet/>
      <dgm:spPr/>
      <dgm:t>
        <a:bodyPr/>
        <a:lstStyle/>
        <a:p>
          <a:endParaRPr lang="ru-RU" sz="2000"/>
        </a:p>
      </dgm:t>
    </dgm:pt>
    <dgm:pt modelId="{71E43B1C-BEA1-4B79-9DCB-11B79167EE16}">
      <dgm:prSet custT="1"/>
      <dgm:spPr/>
      <dgm:t>
        <a:bodyPr/>
        <a:lstStyle/>
        <a:p>
          <a:r>
            <a:rPr lang="ru-RU" sz="2000" b="1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Социальные лифты для каждого</a:t>
          </a:r>
          <a:endParaRPr lang="ru-RU" sz="2000" b="1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gm:t>
    </dgm:pt>
    <dgm:pt modelId="{075A9D2D-898F-4783-B62E-0290528AE002}" type="parTrans" cxnId="{774341FA-66BD-4B22-973A-474EB25F40DB}">
      <dgm:prSet/>
      <dgm:spPr/>
      <dgm:t>
        <a:bodyPr/>
        <a:lstStyle/>
        <a:p>
          <a:endParaRPr lang="ru-RU" sz="2000"/>
        </a:p>
      </dgm:t>
    </dgm:pt>
    <dgm:pt modelId="{0C7D3B26-C3B1-4233-A15D-3A867B3AC280}" type="sibTrans" cxnId="{774341FA-66BD-4B22-973A-474EB25F40DB}">
      <dgm:prSet/>
      <dgm:spPr/>
      <dgm:t>
        <a:bodyPr/>
        <a:lstStyle/>
        <a:p>
          <a:endParaRPr lang="ru-RU" sz="2000"/>
        </a:p>
      </dgm:t>
    </dgm:pt>
    <dgm:pt modelId="{5937FA06-152D-4D76-91D5-D96A81D32112}" type="pres">
      <dgm:prSet presAssocID="{3D509307-E07C-499B-89BD-08A82390831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E40266C-C18F-4147-99D4-23C6AF202AE8}" type="pres">
      <dgm:prSet presAssocID="{C8E3A679-D221-4F34-88E4-6642A896AE57}" presName="thickLine" presStyleLbl="alignNode1" presStyleIdx="0" presStyleCnt="1"/>
      <dgm:spPr/>
    </dgm:pt>
    <dgm:pt modelId="{E639F951-3581-4524-8916-99C0ACD00B6C}" type="pres">
      <dgm:prSet presAssocID="{C8E3A679-D221-4F34-88E4-6642A896AE57}" presName="horz1" presStyleCnt="0"/>
      <dgm:spPr/>
    </dgm:pt>
    <dgm:pt modelId="{F9C11C14-DE26-45E2-95E0-B5E36FAF5AC3}" type="pres">
      <dgm:prSet presAssocID="{C8E3A679-D221-4F34-88E4-6642A896AE57}" presName="tx1" presStyleLbl="revTx" presStyleIdx="0" presStyleCnt="11" custScaleX="197520"/>
      <dgm:spPr/>
      <dgm:t>
        <a:bodyPr/>
        <a:lstStyle/>
        <a:p>
          <a:endParaRPr lang="ru-RU"/>
        </a:p>
      </dgm:t>
    </dgm:pt>
    <dgm:pt modelId="{B78EA2CB-FFDC-4813-A890-468377202F27}" type="pres">
      <dgm:prSet presAssocID="{C8E3A679-D221-4F34-88E4-6642A896AE57}" presName="vert1" presStyleCnt="0"/>
      <dgm:spPr/>
    </dgm:pt>
    <dgm:pt modelId="{5DF4ECAA-6681-4EF7-A255-BA2FEB6822CD}" type="pres">
      <dgm:prSet presAssocID="{8D79E346-F391-4AD4-BA3F-1F00D911462E}" presName="vertSpace2a" presStyleCnt="0"/>
      <dgm:spPr/>
    </dgm:pt>
    <dgm:pt modelId="{22281D7A-E76A-45DB-B1C9-41A3176C4D46}" type="pres">
      <dgm:prSet presAssocID="{8D79E346-F391-4AD4-BA3F-1F00D911462E}" presName="horz2" presStyleCnt="0"/>
      <dgm:spPr/>
    </dgm:pt>
    <dgm:pt modelId="{A6498982-4E87-4E40-A3F6-918663B27177}" type="pres">
      <dgm:prSet presAssocID="{8D79E346-F391-4AD4-BA3F-1F00D911462E}" presName="horzSpace2" presStyleCnt="0"/>
      <dgm:spPr/>
    </dgm:pt>
    <dgm:pt modelId="{C57D6913-D007-4CEB-8BCC-5A796B4E5BA4}" type="pres">
      <dgm:prSet presAssocID="{8D79E346-F391-4AD4-BA3F-1F00D911462E}" presName="tx2" presStyleLbl="revTx" presStyleIdx="1" presStyleCnt="11"/>
      <dgm:spPr/>
      <dgm:t>
        <a:bodyPr/>
        <a:lstStyle/>
        <a:p>
          <a:endParaRPr lang="ru-RU"/>
        </a:p>
      </dgm:t>
    </dgm:pt>
    <dgm:pt modelId="{94629C64-4816-4AAD-9223-A2E3175FCEED}" type="pres">
      <dgm:prSet presAssocID="{8D79E346-F391-4AD4-BA3F-1F00D911462E}" presName="vert2" presStyleCnt="0"/>
      <dgm:spPr/>
    </dgm:pt>
    <dgm:pt modelId="{88AEA627-A2D9-42EB-B54F-C17555EB632C}" type="pres">
      <dgm:prSet presAssocID="{8D79E346-F391-4AD4-BA3F-1F00D911462E}" presName="thinLine2b" presStyleLbl="callout" presStyleIdx="0" presStyleCnt="10"/>
      <dgm:spPr/>
    </dgm:pt>
    <dgm:pt modelId="{1F3C489C-F2D7-4655-B5A5-70BD321A7BD5}" type="pres">
      <dgm:prSet presAssocID="{8D79E346-F391-4AD4-BA3F-1F00D911462E}" presName="vertSpace2b" presStyleCnt="0"/>
      <dgm:spPr/>
    </dgm:pt>
    <dgm:pt modelId="{F398C338-9124-445B-A301-E89518908F33}" type="pres">
      <dgm:prSet presAssocID="{29AA3B94-51E6-40F3-B126-DE92740E64C3}" presName="horz2" presStyleCnt="0"/>
      <dgm:spPr/>
    </dgm:pt>
    <dgm:pt modelId="{4EDEB37D-758A-4D3C-BEF2-F22519ED7F32}" type="pres">
      <dgm:prSet presAssocID="{29AA3B94-51E6-40F3-B126-DE92740E64C3}" presName="horzSpace2" presStyleCnt="0"/>
      <dgm:spPr/>
    </dgm:pt>
    <dgm:pt modelId="{2591DD63-B88C-437D-B59F-BD19A069D38D}" type="pres">
      <dgm:prSet presAssocID="{29AA3B94-51E6-40F3-B126-DE92740E64C3}" presName="tx2" presStyleLbl="revTx" presStyleIdx="2" presStyleCnt="11"/>
      <dgm:spPr/>
      <dgm:t>
        <a:bodyPr/>
        <a:lstStyle/>
        <a:p>
          <a:endParaRPr lang="ru-RU"/>
        </a:p>
      </dgm:t>
    </dgm:pt>
    <dgm:pt modelId="{777C19B6-D84F-4B1D-9A36-62ACA75E3E43}" type="pres">
      <dgm:prSet presAssocID="{29AA3B94-51E6-40F3-B126-DE92740E64C3}" presName="vert2" presStyleCnt="0"/>
      <dgm:spPr/>
    </dgm:pt>
    <dgm:pt modelId="{4FFB2FF3-5E16-4D11-87B7-3C5F2F022A63}" type="pres">
      <dgm:prSet presAssocID="{29AA3B94-51E6-40F3-B126-DE92740E64C3}" presName="thinLine2b" presStyleLbl="callout" presStyleIdx="1" presStyleCnt="10"/>
      <dgm:spPr/>
    </dgm:pt>
    <dgm:pt modelId="{FE4647C8-48CC-43E9-BBD7-777297C20934}" type="pres">
      <dgm:prSet presAssocID="{29AA3B94-51E6-40F3-B126-DE92740E64C3}" presName="vertSpace2b" presStyleCnt="0"/>
      <dgm:spPr/>
    </dgm:pt>
    <dgm:pt modelId="{244774BC-8260-4615-B947-459EAC39BF6B}" type="pres">
      <dgm:prSet presAssocID="{E1706526-34BA-45A2-8E27-6CFC33F16DC9}" presName="horz2" presStyleCnt="0"/>
      <dgm:spPr/>
    </dgm:pt>
    <dgm:pt modelId="{78E32B6C-EEEF-45B2-8149-C629F326DEA9}" type="pres">
      <dgm:prSet presAssocID="{E1706526-34BA-45A2-8E27-6CFC33F16DC9}" presName="horzSpace2" presStyleCnt="0"/>
      <dgm:spPr/>
    </dgm:pt>
    <dgm:pt modelId="{C89B02A2-42CD-4A8B-80BC-C78D5B823B9A}" type="pres">
      <dgm:prSet presAssocID="{E1706526-34BA-45A2-8E27-6CFC33F16DC9}" presName="tx2" presStyleLbl="revTx" presStyleIdx="3" presStyleCnt="11"/>
      <dgm:spPr/>
      <dgm:t>
        <a:bodyPr/>
        <a:lstStyle/>
        <a:p>
          <a:endParaRPr lang="ru-RU"/>
        </a:p>
      </dgm:t>
    </dgm:pt>
    <dgm:pt modelId="{05E78557-5289-48AA-B978-8BFF7E9820F3}" type="pres">
      <dgm:prSet presAssocID="{E1706526-34BA-45A2-8E27-6CFC33F16DC9}" presName="vert2" presStyleCnt="0"/>
      <dgm:spPr/>
    </dgm:pt>
    <dgm:pt modelId="{2E5D86DF-8619-4FE0-B43A-3854A47D542F}" type="pres">
      <dgm:prSet presAssocID="{E1706526-34BA-45A2-8E27-6CFC33F16DC9}" presName="thinLine2b" presStyleLbl="callout" presStyleIdx="2" presStyleCnt="10"/>
      <dgm:spPr/>
    </dgm:pt>
    <dgm:pt modelId="{A18BE1A7-7A89-47E2-9FD9-EABA1A9BCF30}" type="pres">
      <dgm:prSet presAssocID="{E1706526-34BA-45A2-8E27-6CFC33F16DC9}" presName="vertSpace2b" presStyleCnt="0"/>
      <dgm:spPr/>
    </dgm:pt>
    <dgm:pt modelId="{07E70751-7F3A-48C3-9123-1BD59F5F965D}" type="pres">
      <dgm:prSet presAssocID="{94197D63-AF21-452C-8312-FF05005B7C1F}" presName="horz2" presStyleCnt="0"/>
      <dgm:spPr/>
    </dgm:pt>
    <dgm:pt modelId="{E64C476C-4C74-45C2-A76B-B49DF98E5BD9}" type="pres">
      <dgm:prSet presAssocID="{94197D63-AF21-452C-8312-FF05005B7C1F}" presName="horzSpace2" presStyleCnt="0"/>
      <dgm:spPr/>
    </dgm:pt>
    <dgm:pt modelId="{51C4F645-2DB8-4772-BB51-7EF3DF348DB2}" type="pres">
      <dgm:prSet presAssocID="{94197D63-AF21-452C-8312-FF05005B7C1F}" presName="tx2" presStyleLbl="revTx" presStyleIdx="4" presStyleCnt="11"/>
      <dgm:spPr/>
      <dgm:t>
        <a:bodyPr/>
        <a:lstStyle/>
        <a:p>
          <a:endParaRPr lang="ru-RU"/>
        </a:p>
      </dgm:t>
    </dgm:pt>
    <dgm:pt modelId="{16F34438-D5F6-4553-AD90-CAC81D484257}" type="pres">
      <dgm:prSet presAssocID="{94197D63-AF21-452C-8312-FF05005B7C1F}" presName="vert2" presStyleCnt="0"/>
      <dgm:spPr/>
    </dgm:pt>
    <dgm:pt modelId="{8A77CF4A-2324-42E8-B1BB-DFECD27ED35C}" type="pres">
      <dgm:prSet presAssocID="{94197D63-AF21-452C-8312-FF05005B7C1F}" presName="thinLine2b" presStyleLbl="callout" presStyleIdx="3" presStyleCnt="10"/>
      <dgm:spPr/>
    </dgm:pt>
    <dgm:pt modelId="{617D047D-D471-4F3E-9D35-911110D610C6}" type="pres">
      <dgm:prSet presAssocID="{94197D63-AF21-452C-8312-FF05005B7C1F}" presName="vertSpace2b" presStyleCnt="0"/>
      <dgm:spPr/>
    </dgm:pt>
    <dgm:pt modelId="{5FD7282C-4584-468C-9AF0-8FA542AA25EC}" type="pres">
      <dgm:prSet presAssocID="{5084B0A1-29FF-46EF-A358-FC9C618E81EE}" presName="horz2" presStyleCnt="0"/>
      <dgm:spPr/>
    </dgm:pt>
    <dgm:pt modelId="{54E89ACB-D20E-41C1-A9E6-A3698E85B73C}" type="pres">
      <dgm:prSet presAssocID="{5084B0A1-29FF-46EF-A358-FC9C618E81EE}" presName="horzSpace2" presStyleCnt="0"/>
      <dgm:spPr/>
    </dgm:pt>
    <dgm:pt modelId="{F189F755-AEBA-41BB-86A5-C3BAD30F2A9E}" type="pres">
      <dgm:prSet presAssocID="{5084B0A1-29FF-46EF-A358-FC9C618E81EE}" presName="tx2" presStyleLbl="revTx" presStyleIdx="5" presStyleCnt="11"/>
      <dgm:spPr/>
      <dgm:t>
        <a:bodyPr/>
        <a:lstStyle/>
        <a:p>
          <a:endParaRPr lang="ru-RU"/>
        </a:p>
      </dgm:t>
    </dgm:pt>
    <dgm:pt modelId="{02AFDB3B-4DA9-4CFF-B3BC-B54E5C5F8F04}" type="pres">
      <dgm:prSet presAssocID="{5084B0A1-29FF-46EF-A358-FC9C618E81EE}" presName="vert2" presStyleCnt="0"/>
      <dgm:spPr/>
    </dgm:pt>
    <dgm:pt modelId="{83AB05F2-5636-4229-AD98-4F09545D2D53}" type="pres">
      <dgm:prSet presAssocID="{5084B0A1-29FF-46EF-A358-FC9C618E81EE}" presName="thinLine2b" presStyleLbl="callout" presStyleIdx="4" presStyleCnt="10"/>
      <dgm:spPr/>
    </dgm:pt>
    <dgm:pt modelId="{DCF9D6AC-FC60-439F-8349-644CE33C4856}" type="pres">
      <dgm:prSet presAssocID="{5084B0A1-29FF-46EF-A358-FC9C618E81EE}" presName="vertSpace2b" presStyleCnt="0"/>
      <dgm:spPr/>
    </dgm:pt>
    <dgm:pt modelId="{DBB15343-E367-4AF8-8665-E51BF8009D20}" type="pres">
      <dgm:prSet presAssocID="{C6468034-EF66-433E-94DA-687A6FEA6711}" presName="horz2" presStyleCnt="0"/>
      <dgm:spPr/>
    </dgm:pt>
    <dgm:pt modelId="{8E41D67B-D189-403A-8D5E-FAE23524AF51}" type="pres">
      <dgm:prSet presAssocID="{C6468034-EF66-433E-94DA-687A6FEA6711}" presName="horzSpace2" presStyleCnt="0"/>
      <dgm:spPr/>
    </dgm:pt>
    <dgm:pt modelId="{A404FB6E-6B0D-448D-B130-3F0AC3770AF0}" type="pres">
      <dgm:prSet presAssocID="{C6468034-EF66-433E-94DA-687A6FEA6711}" presName="tx2" presStyleLbl="revTx" presStyleIdx="6" presStyleCnt="11"/>
      <dgm:spPr/>
      <dgm:t>
        <a:bodyPr/>
        <a:lstStyle/>
        <a:p>
          <a:endParaRPr lang="ru-RU"/>
        </a:p>
      </dgm:t>
    </dgm:pt>
    <dgm:pt modelId="{D1FBA5A8-C7BD-49F0-9F34-CF7F919BC2F9}" type="pres">
      <dgm:prSet presAssocID="{C6468034-EF66-433E-94DA-687A6FEA6711}" presName="vert2" presStyleCnt="0"/>
      <dgm:spPr/>
    </dgm:pt>
    <dgm:pt modelId="{C48AC0C2-FD38-4DE3-9CF9-9B89733512A6}" type="pres">
      <dgm:prSet presAssocID="{C6468034-EF66-433E-94DA-687A6FEA6711}" presName="thinLine2b" presStyleLbl="callout" presStyleIdx="5" presStyleCnt="10"/>
      <dgm:spPr/>
    </dgm:pt>
    <dgm:pt modelId="{D6E696DD-766C-4EE5-93C2-4BAFE1D1A936}" type="pres">
      <dgm:prSet presAssocID="{C6468034-EF66-433E-94DA-687A6FEA6711}" presName="vertSpace2b" presStyleCnt="0"/>
      <dgm:spPr/>
    </dgm:pt>
    <dgm:pt modelId="{29CE3791-D8A6-4915-B3AB-43C0F3152A59}" type="pres">
      <dgm:prSet presAssocID="{D1B73E5B-8C9F-466A-9E76-90602E423D5C}" presName="horz2" presStyleCnt="0"/>
      <dgm:spPr/>
    </dgm:pt>
    <dgm:pt modelId="{3802B5E9-74C6-4891-A92F-1569A7DB64D6}" type="pres">
      <dgm:prSet presAssocID="{D1B73E5B-8C9F-466A-9E76-90602E423D5C}" presName="horzSpace2" presStyleCnt="0"/>
      <dgm:spPr/>
    </dgm:pt>
    <dgm:pt modelId="{B3C57F9B-B9F6-4E30-A1DC-253386018E31}" type="pres">
      <dgm:prSet presAssocID="{D1B73E5B-8C9F-466A-9E76-90602E423D5C}" presName="tx2" presStyleLbl="revTx" presStyleIdx="7" presStyleCnt="11"/>
      <dgm:spPr/>
      <dgm:t>
        <a:bodyPr/>
        <a:lstStyle/>
        <a:p>
          <a:endParaRPr lang="ru-RU"/>
        </a:p>
      </dgm:t>
    </dgm:pt>
    <dgm:pt modelId="{66B59222-9820-4D9A-8223-635813EDEC32}" type="pres">
      <dgm:prSet presAssocID="{D1B73E5B-8C9F-466A-9E76-90602E423D5C}" presName="vert2" presStyleCnt="0"/>
      <dgm:spPr/>
    </dgm:pt>
    <dgm:pt modelId="{A753A9DE-8372-4B88-AE96-DCD2414D0229}" type="pres">
      <dgm:prSet presAssocID="{D1B73E5B-8C9F-466A-9E76-90602E423D5C}" presName="thinLine2b" presStyleLbl="callout" presStyleIdx="6" presStyleCnt="10"/>
      <dgm:spPr/>
    </dgm:pt>
    <dgm:pt modelId="{E5254A4A-E397-496F-89D0-10D3E8E3D612}" type="pres">
      <dgm:prSet presAssocID="{D1B73E5B-8C9F-466A-9E76-90602E423D5C}" presName="vertSpace2b" presStyleCnt="0"/>
      <dgm:spPr/>
    </dgm:pt>
    <dgm:pt modelId="{015B6FB1-00BC-4AFE-A49F-14EC5B2A48D6}" type="pres">
      <dgm:prSet presAssocID="{6E39040C-BBFE-4F06-BD10-660327F31E1D}" presName="horz2" presStyleCnt="0"/>
      <dgm:spPr/>
    </dgm:pt>
    <dgm:pt modelId="{AB72BEE1-63F8-430C-8FBF-F487BE072918}" type="pres">
      <dgm:prSet presAssocID="{6E39040C-BBFE-4F06-BD10-660327F31E1D}" presName="horzSpace2" presStyleCnt="0"/>
      <dgm:spPr/>
    </dgm:pt>
    <dgm:pt modelId="{10298174-3794-46D0-8F20-88CA9BA3A06F}" type="pres">
      <dgm:prSet presAssocID="{6E39040C-BBFE-4F06-BD10-660327F31E1D}" presName="tx2" presStyleLbl="revTx" presStyleIdx="8" presStyleCnt="11"/>
      <dgm:spPr/>
      <dgm:t>
        <a:bodyPr/>
        <a:lstStyle/>
        <a:p>
          <a:endParaRPr lang="ru-RU"/>
        </a:p>
      </dgm:t>
    </dgm:pt>
    <dgm:pt modelId="{9201523E-2504-4325-81DA-686CB003670E}" type="pres">
      <dgm:prSet presAssocID="{6E39040C-BBFE-4F06-BD10-660327F31E1D}" presName="vert2" presStyleCnt="0"/>
      <dgm:spPr/>
    </dgm:pt>
    <dgm:pt modelId="{5AA6A27E-B16D-48F5-8CC0-1F2091B67983}" type="pres">
      <dgm:prSet presAssocID="{6E39040C-BBFE-4F06-BD10-660327F31E1D}" presName="thinLine2b" presStyleLbl="callout" presStyleIdx="7" presStyleCnt="10"/>
      <dgm:spPr/>
    </dgm:pt>
    <dgm:pt modelId="{D383286E-36A2-48DA-82FE-BDEA17D92F7C}" type="pres">
      <dgm:prSet presAssocID="{6E39040C-BBFE-4F06-BD10-660327F31E1D}" presName="vertSpace2b" presStyleCnt="0"/>
      <dgm:spPr/>
    </dgm:pt>
    <dgm:pt modelId="{F29A270A-068B-4B46-80BA-57FE0D47CCD7}" type="pres">
      <dgm:prSet presAssocID="{7D99A40E-642E-48B7-A680-56CB2BFA63B1}" presName="horz2" presStyleCnt="0"/>
      <dgm:spPr/>
    </dgm:pt>
    <dgm:pt modelId="{3989902E-565E-4EFF-9654-4CC2FB9D2B18}" type="pres">
      <dgm:prSet presAssocID="{7D99A40E-642E-48B7-A680-56CB2BFA63B1}" presName="horzSpace2" presStyleCnt="0"/>
      <dgm:spPr/>
    </dgm:pt>
    <dgm:pt modelId="{0D4556CB-5D93-4914-9112-2EFEE9B2EF28}" type="pres">
      <dgm:prSet presAssocID="{7D99A40E-642E-48B7-A680-56CB2BFA63B1}" presName="tx2" presStyleLbl="revTx" presStyleIdx="9" presStyleCnt="11"/>
      <dgm:spPr/>
      <dgm:t>
        <a:bodyPr/>
        <a:lstStyle/>
        <a:p>
          <a:endParaRPr lang="ru-RU"/>
        </a:p>
      </dgm:t>
    </dgm:pt>
    <dgm:pt modelId="{E8BCD077-C7A4-46AA-9792-9A84613E28E1}" type="pres">
      <dgm:prSet presAssocID="{7D99A40E-642E-48B7-A680-56CB2BFA63B1}" presName="vert2" presStyleCnt="0"/>
      <dgm:spPr/>
    </dgm:pt>
    <dgm:pt modelId="{64716393-C8FA-4895-9024-B836C427B8C1}" type="pres">
      <dgm:prSet presAssocID="{7D99A40E-642E-48B7-A680-56CB2BFA63B1}" presName="thinLine2b" presStyleLbl="callout" presStyleIdx="8" presStyleCnt="10"/>
      <dgm:spPr/>
    </dgm:pt>
    <dgm:pt modelId="{43C6D49C-225A-4A41-955D-F9A15E0CA25A}" type="pres">
      <dgm:prSet presAssocID="{7D99A40E-642E-48B7-A680-56CB2BFA63B1}" presName="vertSpace2b" presStyleCnt="0"/>
      <dgm:spPr/>
    </dgm:pt>
    <dgm:pt modelId="{A752CD6C-7435-44AA-A34F-6FC9D5DF9C7B}" type="pres">
      <dgm:prSet presAssocID="{71E43B1C-BEA1-4B79-9DCB-11B79167EE16}" presName="horz2" presStyleCnt="0"/>
      <dgm:spPr/>
    </dgm:pt>
    <dgm:pt modelId="{8F22B2C6-5B61-4D51-9913-A410477075CB}" type="pres">
      <dgm:prSet presAssocID="{71E43B1C-BEA1-4B79-9DCB-11B79167EE16}" presName="horzSpace2" presStyleCnt="0"/>
      <dgm:spPr/>
    </dgm:pt>
    <dgm:pt modelId="{1774AA1C-DFC9-42C1-A16A-92AD8F93DFA7}" type="pres">
      <dgm:prSet presAssocID="{71E43B1C-BEA1-4B79-9DCB-11B79167EE16}" presName="tx2" presStyleLbl="revTx" presStyleIdx="10" presStyleCnt="11"/>
      <dgm:spPr/>
      <dgm:t>
        <a:bodyPr/>
        <a:lstStyle/>
        <a:p>
          <a:endParaRPr lang="ru-RU"/>
        </a:p>
      </dgm:t>
    </dgm:pt>
    <dgm:pt modelId="{FA8916B5-58B7-4EBD-AFCC-AAE591DC42FD}" type="pres">
      <dgm:prSet presAssocID="{71E43B1C-BEA1-4B79-9DCB-11B79167EE16}" presName="vert2" presStyleCnt="0"/>
      <dgm:spPr/>
    </dgm:pt>
    <dgm:pt modelId="{1B1FB712-E119-4049-99FC-8F42A993AB6F}" type="pres">
      <dgm:prSet presAssocID="{71E43B1C-BEA1-4B79-9DCB-11B79167EE16}" presName="thinLine2b" presStyleLbl="callout" presStyleIdx="9" presStyleCnt="10"/>
      <dgm:spPr/>
    </dgm:pt>
    <dgm:pt modelId="{207878A5-1181-46ED-A526-E711F45B680C}" type="pres">
      <dgm:prSet presAssocID="{71E43B1C-BEA1-4B79-9DCB-11B79167EE16}" presName="vertSpace2b" presStyleCnt="0"/>
      <dgm:spPr/>
    </dgm:pt>
  </dgm:ptLst>
  <dgm:cxnLst>
    <dgm:cxn modelId="{A1785BBF-9007-4AD9-AC2D-FE8782CB9BD3}" type="presOf" srcId="{29AA3B94-51E6-40F3-B126-DE92740E64C3}" destId="{2591DD63-B88C-437D-B59F-BD19A069D38D}" srcOrd="0" destOrd="0" presId="urn:microsoft.com/office/officeart/2008/layout/LinedList"/>
    <dgm:cxn modelId="{03007CE3-BBAF-46D6-A6BB-F12D29701F9D}" type="presOf" srcId="{5084B0A1-29FF-46EF-A358-FC9C618E81EE}" destId="{F189F755-AEBA-41BB-86A5-C3BAD30F2A9E}" srcOrd="0" destOrd="0" presId="urn:microsoft.com/office/officeart/2008/layout/LinedList"/>
    <dgm:cxn modelId="{0FFF343F-C5A1-437B-BE47-5478D0D48411}" srcId="{C8E3A679-D221-4F34-88E4-6642A896AE57}" destId="{7D99A40E-642E-48B7-A680-56CB2BFA63B1}" srcOrd="8" destOrd="0" parTransId="{56DBA234-1457-442B-8A32-4BEB1E3133C2}" sibTransId="{3529283D-80E5-48D3-96F3-702CB667989A}"/>
    <dgm:cxn modelId="{6867AE09-CB1D-46DB-A8B6-3619C7E23560}" type="presOf" srcId="{D1B73E5B-8C9F-466A-9E76-90602E423D5C}" destId="{B3C57F9B-B9F6-4E30-A1DC-253386018E31}" srcOrd="0" destOrd="0" presId="urn:microsoft.com/office/officeart/2008/layout/LinedList"/>
    <dgm:cxn modelId="{434BAB0A-108D-4124-B039-5C3107B62A3B}" type="presOf" srcId="{7D99A40E-642E-48B7-A680-56CB2BFA63B1}" destId="{0D4556CB-5D93-4914-9112-2EFEE9B2EF28}" srcOrd="0" destOrd="0" presId="urn:microsoft.com/office/officeart/2008/layout/LinedList"/>
    <dgm:cxn modelId="{D205DC09-AC46-4784-A36C-6F325D78CA3C}" srcId="{C8E3A679-D221-4F34-88E4-6642A896AE57}" destId="{E1706526-34BA-45A2-8E27-6CFC33F16DC9}" srcOrd="2" destOrd="0" parTransId="{F90E5550-E203-4505-B5EB-7CB96FE425F6}" sibTransId="{FCF8D8C6-1BE9-422C-BA76-0B45E05D7B18}"/>
    <dgm:cxn modelId="{BED0D097-B1EF-4F5D-87FF-F3B6E7F054E5}" type="presOf" srcId="{C8E3A679-D221-4F34-88E4-6642A896AE57}" destId="{F9C11C14-DE26-45E2-95E0-B5E36FAF5AC3}" srcOrd="0" destOrd="0" presId="urn:microsoft.com/office/officeart/2008/layout/LinedList"/>
    <dgm:cxn modelId="{30934E36-F7EA-4AFC-A153-104EDBAD8AE9}" type="presOf" srcId="{E1706526-34BA-45A2-8E27-6CFC33F16DC9}" destId="{C89B02A2-42CD-4A8B-80BC-C78D5B823B9A}" srcOrd="0" destOrd="0" presId="urn:microsoft.com/office/officeart/2008/layout/LinedList"/>
    <dgm:cxn modelId="{774341FA-66BD-4B22-973A-474EB25F40DB}" srcId="{C8E3A679-D221-4F34-88E4-6642A896AE57}" destId="{71E43B1C-BEA1-4B79-9DCB-11B79167EE16}" srcOrd="9" destOrd="0" parTransId="{075A9D2D-898F-4783-B62E-0290528AE002}" sibTransId="{0C7D3B26-C3B1-4233-A15D-3A867B3AC280}"/>
    <dgm:cxn modelId="{27EA928B-69ED-467D-A7B8-A1F567ECF55F}" type="presOf" srcId="{94197D63-AF21-452C-8312-FF05005B7C1F}" destId="{51C4F645-2DB8-4772-BB51-7EF3DF348DB2}" srcOrd="0" destOrd="0" presId="urn:microsoft.com/office/officeart/2008/layout/LinedList"/>
    <dgm:cxn modelId="{8C2EF373-F419-46B4-AB94-45D6CFDB91E1}" type="presOf" srcId="{6E39040C-BBFE-4F06-BD10-660327F31E1D}" destId="{10298174-3794-46D0-8F20-88CA9BA3A06F}" srcOrd="0" destOrd="0" presId="urn:microsoft.com/office/officeart/2008/layout/LinedList"/>
    <dgm:cxn modelId="{36D9C9C4-925C-4389-8859-698EBC3B316B}" srcId="{C8E3A679-D221-4F34-88E4-6642A896AE57}" destId="{6E39040C-BBFE-4F06-BD10-660327F31E1D}" srcOrd="7" destOrd="0" parTransId="{7ECD3063-4F2A-40F8-8713-BE5D68DCC408}" sibTransId="{98AC3B1D-AD9A-495E-A95E-EF1923DF4A10}"/>
    <dgm:cxn modelId="{BF17B4E1-8673-4788-AD29-41F1C7214853}" srcId="{C8E3A679-D221-4F34-88E4-6642A896AE57}" destId="{8D79E346-F391-4AD4-BA3F-1F00D911462E}" srcOrd="0" destOrd="0" parTransId="{52228EC9-7451-4BAD-BF1F-34CFF943962B}" sibTransId="{AC10BB54-B096-441C-80DE-1FC3615452F9}"/>
    <dgm:cxn modelId="{0487F508-15A1-400E-884D-8C65D9697226}" type="presOf" srcId="{3D509307-E07C-499B-89BD-08A823908319}" destId="{5937FA06-152D-4D76-91D5-D96A81D32112}" srcOrd="0" destOrd="0" presId="urn:microsoft.com/office/officeart/2008/layout/LinedList"/>
    <dgm:cxn modelId="{392D2043-9938-4F1B-876E-F012D8F8439A}" srcId="{3D509307-E07C-499B-89BD-08A823908319}" destId="{C8E3A679-D221-4F34-88E4-6642A896AE57}" srcOrd="0" destOrd="0" parTransId="{82682351-AC5D-4623-A710-2AD86E0FD05D}" sibTransId="{94233719-95FE-4896-A8B2-6DE400253A9C}"/>
    <dgm:cxn modelId="{41F6451D-0B51-46D3-9145-B1D71E3CA663}" type="presOf" srcId="{8D79E346-F391-4AD4-BA3F-1F00D911462E}" destId="{C57D6913-D007-4CEB-8BCC-5A796B4E5BA4}" srcOrd="0" destOrd="0" presId="urn:microsoft.com/office/officeart/2008/layout/LinedList"/>
    <dgm:cxn modelId="{D3FA7610-DA53-4AFE-A4AD-6DD93CEB2F42}" srcId="{C8E3A679-D221-4F34-88E4-6642A896AE57}" destId="{29AA3B94-51E6-40F3-B126-DE92740E64C3}" srcOrd="1" destOrd="0" parTransId="{700CE1A7-7314-41B6-9FA8-FAD680F1BBA6}" sibTransId="{33806E14-CFD7-4FCF-A24C-D5C5E0E7B3ED}"/>
    <dgm:cxn modelId="{4820F093-75A1-4A03-B241-481E86AD2B48}" type="presOf" srcId="{71E43B1C-BEA1-4B79-9DCB-11B79167EE16}" destId="{1774AA1C-DFC9-42C1-A16A-92AD8F93DFA7}" srcOrd="0" destOrd="0" presId="urn:microsoft.com/office/officeart/2008/layout/LinedList"/>
    <dgm:cxn modelId="{71B34E4A-28E8-480B-9BAC-EB8C1CD2CF6F}" type="presOf" srcId="{C6468034-EF66-433E-94DA-687A6FEA6711}" destId="{A404FB6E-6B0D-448D-B130-3F0AC3770AF0}" srcOrd="0" destOrd="0" presId="urn:microsoft.com/office/officeart/2008/layout/LinedList"/>
    <dgm:cxn modelId="{68B5C4ED-5CD2-4A4E-B6B0-E8A5CAF42C47}" srcId="{C8E3A679-D221-4F34-88E4-6642A896AE57}" destId="{94197D63-AF21-452C-8312-FF05005B7C1F}" srcOrd="3" destOrd="0" parTransId="{8113716F-65F6-409C-B25E-4BF60936E0C2}" sibTransId="{694DA3D6-0AF4-4B10-85E0-1C4081619F63}"/>
    <dgm:cxn modelId="{7A5F0329-6B53-4112-8B69-3F1AE8EB1D43}" srcId="{C8E3A679-D221-4F34-88E4-6642A896AE57}" destId="{D1B73E5B-8C9F-466A-9E76-90602E423D5C}" srcOrd="6" destOrd="0" parTransId="{33A5E4FA-E7C7-42B3-8F16-6859557FC61E}" sibTransId="{72665939-7DFE-4428-8849-DBA1923B5D51}"/>
    <dgm:cxn modelId="{9055F22E-5254-4B02-8674-577F3129176C}" srcId="{C8E3A679-D221-4F34-88E4-6642A896AE57}" destId="{5084B0A1-29FF-46EF-A358-FC9C618E81EE}" srcOrd="4" destOrd="0" parTransId="{E10DD703-82C0-49CD-B1F1-668AF48CDF1D}" sibTransId="{E84F4569-FB81-479A-8E4B-782FF1E2662A}"/>
    <dgm:cxn modelId="{4EC02F0E-A919-4579-A9D1-6C76A5979573}" srcId="{C8E3A679-D221-4F34-88E4-6642A896AE57}" destId="{C6468034-EF66-433E-94DA-687A6FEA6711}" srcOrd="5" destOrd="0" parTransId="{DB9606AA-9408-4B0E-9328-C2E3243D26D0}" sibTransId="{E0E80EDC-311C-4FC2-827F-0F24E1C36E2A}"/>
    <dgm:cxn modelId="{ACFE083A-1370-4F46-A633-4022C1BC6AD2}" type="presParOf" srcId="{5937FA06-152D-4D76-91D5-D96A81D32112}" destId="{5E40266C-C18F-4147-99D4-23C6AF202AE8}" srcOrd="0" destOrd="0" presId="urn:microsoft.com/office/officeart/2008/layout/LinedList"/>
    <dgm:cxn modelId="{2C99692D-504F-4801-920E-E0B1CC624EAE}" type="presParOf" srcId="{5937FA06-152D-4D76-91D5-D96A81D32112}" destId="{E639F951-3581-4524-8916-99C0ACD00B6C}" srcOrd="1" destOrd="0" presId="urn:microsoft.com/office/officeart/2008/layout/LinedList"/>
    <dgm:cxn modelId="{2FCB80B7-398F-4965-AA60-55A0712262A5}" type="presParOf" srcId="{E639F951-3581-4524-8916-99C0ACD00B6C}" destId="{F9C11C14-DE26-45E2-95E0-B5E36FAF5AC3}" srcOrd="0" destOrd="0" presId="urn:microsoft.com/office/officeart/2008/layout/LinedList"/>
    <dgm:cxn modelId="{E5634578-4FE9-4D9D-90D3-F1FE8EA9BEF6}" type="presParOf" srcId="{E639F951-3581-4524-8916-99C0ACD00B6C}" destId="{B78EA2CB-FFDC-4813-A890-468377202F27}" srcOrd="1" destOrd="0" presId="urn:microsoft.com/office/officeart/2008/layout/LinedList"/>
    <dgm:cxn modelId="{8554E5C9-3F31-4D80-BB7D-D2DD97C2CCF8}" type="presParOf" srcId="{B78EA2CB-FFDC-4813-A890-468377202F27}" destId="{5DF4ECAA-6681-4EF7-A255-BA2FEB6822CD}" srcOrd="0" destOrd="0" presId="urn:microsoft.com/office/officeart/2008/layout/LinedList"/>
    <dgm:cxn modelId="{ADA15EF6-8A8D-4B48-AD88-C4DE6C799A1D}" type="presParOf" srcId="{B78EA2CB-FFDC-4813-A890-468377202F27}" destId="{22281D7A-E76A-45DB-B1C9-41A3176C4D46}" srcOrd="1" destOrd="0" presId="urn:microsoft.com/office/officeart/2008/layout/LinedList"/>
    <dgm:cxn modelId="{E820C6D5-7D45-4BBC-BF2C-01622BE66B0D}" type="presParOf" srcId="{22281D7A-E76A-45DB-B1C9-41A3176C4D46}" destId="{A6498982-4E87-4E40-A3F6-918663B27177}" srcOrd="0" destOrd="0" presId="urn:microsoft.com/office/officeart/2008/layout/LinedList"/>
    <dgm:cxn modelId="{79676963-F3D0-4164-9AAB-F051E17643FC}" type="presParOf" srcId="{22281D7A-E76A-45DB-B1C9-41A3176C4D46}" destId="{C57D6913-D007-4CEB-8BCC-5A796B4E5BA4}" srcOrd="1" destOrd="0" presId="urn:microsoft.com/office/officeart/2008/layout/LinedList"/>
    <dgm:cxn modelId="{D40EFF15-7B74-4DFF-ADE9-307CF6103B0E}" type="presParOf" srcId="{22281D7A-E76A-45DB-B1C9-41A3176C4D46}" destId="{94629C64-4816-4AAD-9223-A2E3175FCEED}" srcOrd="2" destOrd="0" presId="urn:microsoft.com/office/officeart/2008/layout/LinedList"/>
    <dgm:cxn modelId="{EBCD3C0F-A04E-4439-9FB5-269093D02560}" type="presParOf" srcId="{B78EA2CB-FFDC-4813-A890-468377202F27}" destId="{88AEA627-A2D9-42EB-B54F-C17555EB632C}" srcOrd="2" destOrd="0" presId="urn:microsoft.com/office/officeart/2008/layout/LinedList"/>
    <dgm:cxn modelId="{C893CE74-29B3-4791-B1C0-A1EDD7B1CE5B}" type="presParOf" srcId="{B78EA2CB-FFDC-4813-A890-468377202F27}" destId="{1F3C489C-F2D7-4655-B5A5-70BD321A7BD5}" srcOrd="3" destOrd="0" presId="urn:microsoft.com/office/officeart/2008/layout/LinedList"/>
    <dgm:cxn modelId="{FFEC7C48-A036-4332-BD4B-13FD83E44D68}" type="presParOf" srcId="{B78EA2CB-FFDC-4813-A890-468377202F27}" destId="{F398C338-9124-445B-A301-E89518908F33}" srcOrd="4" destOrd="0" presId="urn:microsoft.com/office/officeart/2008/layout/LinedList"/>
    <dgm:cxn modelId="{637E0B0B-BDBF-49D8-9F3A-3A7A85914621}" type="presParOf" srcId="{F398C338-9124-445B-A301-E89518908F33}" destId="{4EDEB37D-758A-4D3C-BEF2-F22519ED7F32}" srcOrd="0" destOrd="0" presId="urn:microsoft.com/office/officeart/2008/layout/LinedList"/>
    <dgm:cxn modelId="{1B8294B9-4EC1-4047-9256-33FAC2D12E50}" type="presParOf" srcId="{F398C338-9124-445B-A301-E89518908F33}" destId="{2591DD63-B88C-437D-B59F-BD19A069D38D}" srcOrd="1" destOrd="0" presId="urn:microsoft.com/office/officeart/2008/layout/LinedList"/>
    <dgm:cxn modelId="{607FDE81-6C6B-4261-9B51-A44EB610403C}" type="presParOf" srcId="{F398C338-9124-445B-A301-E89518908F33}" destId="{777C19B6-D84F-4B1D-9A36-62ACA75E3E43}" srcOrd="2" destOrd="0" presId="urn:microsoft.com/office/officeart/2008/layout/LinedList"/>
    <dgm:cxn modelId="{C8C82838-0F3C-4137-9F3F-D2F6399AB377}" type="presParOf" srcId="{B78EA2CB-FFDC-4813-A890-468377202F27}" destId="{4FFB2FF3-5E16-4D11-87B7-3C5F2F022A63}" srcOrd="5" destOrd="0" presId="urn:microsoft.com/office/officeart/2008/layout/LinedList"/>
    <dgm:cxn modelId="{C6ABF943-621A-4B85-A09B-6F4F34976471}" type="presParOf" srcId="{B78EA2CB-FFDC-4813-A890-468377202F27}" destId="{FE4647C8-48CC-43E9-BBD7-777297C20934}" srcOrd="6" destOrd="0" presId="urn:microsoft.com/office/officeart/2008/layout/LinedList"/>
    <dgm:cxn modelId="{2B881D99-5805-42AF-80E8-2F4268D142A0}" type="presParOf" srcId="{B78EA2CB-FFDC-4813-A890-468377202F27}" destId="{244774BC-8260-4615-B947-459EAC39BF6B}" srcOrd="7" destOrd="0" presId="urn:microsoft.com/office/officeart/2008/layout/LinedList"/>
    <dgm:cxn modelId="{0310DF57-06B2-4DDE-A79C-B199B8C93C38}" type="presParOf" srcId="{244774BC-8260-4615-B947-459EAC39BF6B}" destId="{78E32B6C-EEEF-45B2-8149-C629F326DEA9}" srcOrd="0" destOrd="0" presId="urn:microsoft.com/office/officeart/2008/layout/LinedList"/>
    <dgm:cxn modelId="{1BEB8CB8-4F0F-4DF1-AE51-3A337999857B}" type="presParOf" srcId="{244774BC-8260-4615-B947-459EAC39BF6B}" destId="{C89B02A2-42CD-4A8B-80BC-C78D5B823B9A}" srcOrd="1" destOrd="0" presId="urn:microsoft.com/office/officeart/2008/layout/LinedList"/>
    <dgm:cxn modelId="{C8D8706F-D82E-44A6-A999-1F42D894ABFF}" type="presParOf" srcId="{244774BC-8260-4615-B947-459EAC39BF6B}" destId="{05E78557-5289-48AA-B978-8BFF7E9820F3}" srcOrd="2" destOrd="0" presId="urn:microsoft.com/office/officeart/2008/layout/LinedList"/>
    <dgm:cxn modelId="{E69DE22A-D76F-45F3-BDD0-A5F03BA341B5}" type="presParOf" srcId="{B78EA2CB-FFDC-4813-A890-468377202F27}" destId="{2E5D86DF-8619-4FE0-B43A-3854A47D542F}" srcOrd="8" destOrd="0" presId="urn:microsoft.com/office/officeart/2008/layout/LinedList"/>
    <dgm:cxn modelId="{C0EA328A-0DC0-41BF-95EC-3831EC44C840}" type="presParOf" srcId="{B78EA2CB-FFDC-4813-A890-468377202F27}" destId="{A18BE1A7-7A89-47E2-9FD9-EABA1A9BCF30}" srcOrd="9" destOrd="0" presId="urn:microsoft.com/office/officeart/2008/layout/LinedList"/>
    <dgm:cxn modelId="{B530AE96-4A9D-4F80-91BD-340C282F9B6F}" type="presParOf" srcId="{B78EA2CB-FFDC-4813-A890-468377202F27}" destId="{07E70751-7F3A-48C3-9123-1BD59F5F965D}" srcOrd="10" destOrd="0" presId="urn:microsoft.com/office/officeart/2008/layout/LinedList"/>
    <dgm:cxn modelId="{8C1A4E7B-3757-4696-8F21-DE5433251EBF}" type="presParOf" srcId="{07E70751-7F3A-48C3-9123-1BD59F5F965D}" destId="{E64C476C-4C74-45C2-A76B-B49DF98E5BD9}" srcOrd="0" destOrd="0" presId="urn:microsoft.com/office/officeart/2008/layout/LinedList"/>
    <dgm:cxn modelId="{4E68D894-0D44-43B8-9DC3-48326F8E97C3}" type="presParOf" srcId="{07E70751-7F3A-48C3-9123-1BD59F5F965D}" destId="{51C4F645-2DB8-4772-BB51-7EF3DF348DB2}" srcOrd="1" destOrd="0" presId="urn:microsoft.com/office/officeart/2008/layout/LinedList"/>
    <dgm:cxn modelId="{78E71BA2-273A-4E69-A602-D2D65AF2E37B}" type="presParOf" srcId="{07E70751-7F3A-48C3-9123-1BD59F5F965D}" destId="{16F34438-D5F6-4553-AD90-CAC81D484257}" srcOrd="2" destOrd="0" presId="urn:microsoft.com/office/officeart/2008/layout/LinedList"/>
    <dgm:cxn modelId="{B329F6FE-7907-46C9-A4C7-86D24A5EA9CB}" type="presParOf" srcId="{B78EA2CB-FFDC-4813-A890-468377202F27}" destId="{8A77CF4A-2324-42E8-B1BB-DFECD27ED35C}" srcOrd="11" destOrd="0" presId="urn:microsoft.com/office/officeart/2008/layout/LinedList"/>
    <dgm:cxn modelId="{36F311EE-B494-4974-B0B4-36E8162A4E4A}" type="presParOf" srcId="{B78EA2CB-FFDC-4813-A890-468377202F27}" destId="{617D047D-D471-4F3E-9D35-911110D610C6}" srcOrd="12" destOrd="0" presId="urn:microsoft.com/office/officeart/2008/layout/LinedList"/>
    <dgm:cxn modelId="{AC2F3E44-818B-4DF6-AB35-69289C5F1883}" type="presParOf" srcId="{B78EA2CB-FFDC-4813-A890-468377202F27}" destId="{5FD7282C-4584-468C-9AF0-8FA542AA25EC}" srcOrd="13" destOrd="0" presId="urn:microsoft.com/office/officeart/2008/layout/LinedList"/>
    <dgm:cxn modelId="{296D6772-1734-4FFD-B93D-B1FD5742FE7E}" type="presParOf" srcId="{5FD7282C-4584-468C-9AF0-8FA542AA25EC}" destId="{54E89ACB-D20E-41C1-A9E6-A3698E85B73C}" srcOrd="0" destOrd="0" presId="urn:microsoft.com/office/officeart/2008/layout/LinedList"/>
    <dgm:cxn modelId="{EAA58496-0A91-4526-B62D-9EBF6D488118}" type="presParOf" srcId="{5FD7282C-4584-468C-9AF0-8FA542AA25EC}" destId="{F189F755-AEBA-41BB-86A5-C3BAD30F2A9E}" srcOrd="1" destOrd="0" presId="urn:microsoft.com/office/officeart/2008/layout/LinedList"/>
    <dgm:cxn modelId="{D4D780B7-FD97-476E-AAF0-31CA418BA639}" type="presParOf" srcId="{5FD7282C-4584-468C-9AF0-8FA542AA25EC}" destId="{02AFDB3B-4DA9-4CFF-B3BC-B54E5C5F8F04}" srcOrd="2" destOrd="0" presId="urn:microsoft.com/office/officeart/2008/layout/LinedList"/>
    <dgm:cxn modelId="{B8E1C63C-4E76-430F-80E2-9BDE6D83AAF4}" type="presParOf" srcId="{B78EA2CB-FFDC-4813-A890-468377202F27}" destId="{83AB05F2-5636-4229-AD98-4F09545D2D53}" srcOrd="14" destOrd="0" presId="urn:microsoft.com/office/officeart/2008/layout/LinedList"/>
    <dgm:cxn modelId="{67544C48-188A-4EE9-82AA-D92F92F82762}" type="presParOf" srcId="{B78EA2CB-FFDC-4813-A890-468377202F27}" destId="{DCF9D6AC-FC60-439F-8349-644CE33C4856}" srcOrd="15" destOrd="0" presId="urn:microsoft.com/office/officeart/2008/layout/LinedList"/>
    <dgm:cxn modelId="{F24DAA18-4555-4FF9-A42B-FF9A4EC50E99}" type="presParOf" srcId="{B78EA2CB-FFDC-4813-A890-468377202F27}" destId="{DBB15343-E367-4AF8-8665-E51BF8009D20}" srcOrd="16" destOrd="0" presId="urn:microsoft.com/office/officeart/2008/layout/LinedList"/>
    <dgm:cxn modelId="{7435FE65-D80E-43C2-9C03-5CC8491FCFBF}" type="presParOf" srcId="{DBB15343-E367-4AF8-8665-E51BF8009D20}" destId="{8E41D67B-D189-403A-8D5E-FAE23524AF51}" srcOrd="0" destOrd="0" presId="urn:microsoft.com/office/officeart/2008/layout/LinedList"/>
    <dgm:cxn modelId="{B223B2E2-ACCC-439B-8439-91C4B89654DA}" type="presParOf" srcId="{DBB15343-E367-4AF8-8665-E51BF8009D20}" destId="{A404FB6E-6B0D-448D-B130-3F0AC3770AF0}" srcOrd="1" destOrd="0" presId="urn:microsoft.com/office/officeart/2008/layout/LinedList"/>
    <dgm:cxn modelId="{7DEA3C1E-EE23-4B18-A62E-6A86A7DB6582}" type="presParOf" srcId="{DBB15343-E367-4AF8-8665-E51BF8009D20}" destId="{D1FBA5A8-C7BD-49F0-9F34-CF7F919BC2F9}" srcOrd="2" destOrd="0" presId="urn:microsoft.com/office/officeart/2008/layout/LinedList"/>
    <dgm:cxn modelId="{53E94436-5705-460F-9940-BA35199398D6}" type="presParOf" srcId="{B78EA2CB-FFDC-4813-A890-468377202F27}" destId="{C48AC0C2-FD38-4DE3-9CF9-9B89733512A6}" srcOrd="17" destOrd="0" presId="urn:microsoft.com/office/officeart/2008/layout/LinedList"/>
    <dgm:cxn modelId="{DA483602-68A9-48E4-B2B2-165F7AD7FECD}" type="presParOf" srcId="{B78EA2CB-FFDC-4813-A890-468377202F27}" destId="{D6E696DD-766C-4EE5-93C2-4BAFE1D1A936}" srcOrd="18" destOrd="0" presId="urn:microsoft.com/office/officeart/2008/layout/LinedList"/>
    <dgm:cxn modelId="{4530453E-910E-447F-B5A6-09CCD7015B40}" type="presParOf" srcId="{B78EA2CB-FFDC-4813-A890-468377202F27}" destId="{29CE3791-D8A6-4915-B3AB-43C0F3152A59}" srcOrd="19" destOrd="0" presId="urn:microsoft.com/office/officeart/2008/layout/LinedList"/>
    <dgm:cxn modelId="{F362949F-6398-4864-A898-6977125EF6EB}" type="presParOf" srcId="{29CE3791-D8A6-4915-B3AB-43C0F3152A59}" destId="{3802B5E9-74C6-4891-A92F-1569A7DB64D6}" srcOrd="0" destOrd="0" presId="urn:microsoft.com/office/officeart/2008/layout/LinedList"/>
    <dgm:cxn modelId="{FBBFEA1C-8821-46A4-8D18-4E0B9B547462}" type="presParOf" srcId="{29CE3791-D8A6-4915-B3AB-43C0F3152A59}" destId="{B3C57F9B-B9F6-4E30-A1DC-253386018E31}" srcOrd="1" destOrd="0" presId="urn:microsoft.com/office/officeart/2008/layout/LinedList"/>
    <dgm:cxn modelId="{060B7CC8-CFCB-4FE9-AEF1-860EA92D23F0}" type="presParOf" srcId="{29CE3791-D8A6-4915-B3AB-43C0F3152A59}" destId="{66B59222-9820-4D9A-8223-635813EDEC32}" srcOrd="2" destOrd="0" presId="urn:microsoft.com/office/officeart/2008/layout/LinedList"/>
    <dgm:cxn modelId="{D54EEDF4-B98F-44F2-B2E7-DD50E6495EB2}" type="presParOf" srcId="{B78EA2CB-FFDC-4813-A890-468377202F27}" destId="{A753A9DE-8372-4B88-AE96-DCD2414D0229}" srcOrd="20" destOrd="0" presId="urn:microsoft.com/office/officeart/2008/layout/LinedList"/>
    <dgm:cxn modelId="{CCE4C76C-1A4C-4121-B80C-60205AB3970D}" type="presParOf" srcId="{B78EA2CB-FFDC-4813-A890-468377202F27}" destId="{E5254A4A-E397-496F-89D0-10D3E8E3D612}" srcOrd="21" destOrd="0" presId="urn:microsoft.com/office/officeart/2008/layout/LinedList"/>
    <dgm:cxn modelId="{9E0DFDF0-D19F-4474-9570-8543951DFB8C}" type="presParOf" srcId="{B78EA2CB-FFDC-4813-A890-468377202F27}" destId="{015B6FB1-00BC-4AFE-A49F-14EC5B2A48D6}" srcOrd="22" destOrd="0" presId="urn:microsoft.com/office/officeart/2008/layout/LinedList"/>
    <dgm:cxn modelId="{3FAA8310-6CFC-452B-AE95-A65084CF1D99}" type="presParOf" srcId="{015B6FB1-00BC-4AFE-A49F-14EC5B2A48D6}" destId="{AB72BEE1-63F8-430C-8FBF-F487BE072918}" srcOrd="0" destOrd="0" presId="urn:microsoft.com/office/officeart/2008/layout/LinedList"/>
    <dgm:cxn modelId="{28D49513-3B98-4E84-A772-40D3AE9300A7}" type="presParOf" srcId="{015B6FB1-00BC-4AFE-A49F-14EC5B2A48D6}" destId="{10298174-3794-46D0-8F20-88CA9BA3A06F}" srcOrd="1" destOrd="0" presId="urn:microsoft.com/office/officeart/2008/layout/LinedList"/>
    <dgm:cxn modelId="{89FE7F36-91F2-4DFA-9E90-DD925F772BF9}" type="presParOf" srcId="{015B6FB1-00BC-4AFE-A49F-14EC5B2A48D6}" destId="{9201523E-2504-4325-81DA-686CB003670E}" srcOrd="2" destOrd="0" presId="urn:microsoft.com/office/officeart/2008/layout/LinedList"/>
    <dgm:cxn modelId="{4E7CBC99-9075-430B-A429-7FA23B0718ED}" type="presParOf" srcId="{B78EA2CB-FFDC-4813-A890-468377202F27}" destId="{5AA6A27E-B16D-48F5-8CC0-1F2091B67983}" srcOrd="23" destOrd="0" presId="urn:microsoft.com/office/officeart/2008/layout/LinedList"/>
    <dgm:cxn modelId="{937DCBC0-AA5B-4690-A8E4-43E448DCD6E7}" type="presParOf" srcId="{B78EA2CB-FFDC-4813-A890-468377202F27}" destId="{D383286E-36A2-48DA-82FE-BDEA17D92F7C}" srcOrd="24" destOrd="0" presId="urn:microsoft.com/office/officeart/2008/layout/LinedList"/>
    <dgm:cxn modelId="{2046DC60-CADA-4DE2-86DE-72EA19164063}" type="presParOf" srcId="{B78EA2CB-FFDC-4813-A890-468377202F27}" destId="{F29A270A-068B-4B46-80BA-57FE0D47CCD7}" srcOrd="25" destOrd="0" presId="urn:microsoft.com/office/officeart/2008/layout/LinedList"/>
    <dgm:cxn modelId="{7D24F981-6BB4-45E4-A881-B960653C3EC8}" type="presParOf" srcId="{F29A270A-068B-4B46-80BA-57FE0D47CCD7}" destId="{3989902E-565E-4EFF-9654-4CC2FB9D2B18}" srcOrd="0" destOrd="0" presId="urn:microsoft.com/office/officeart/2008/layout/LinedList"/>
    <dgm:cxn modelId="{7A7F3168-99A1-4245-AC57-2102B1860879}" type="presParOf" srcId="{F29A270A-068B-4B46-80BA-57FE0D47CCD7}" destId="{0D4556CB-5D93-4914-9112-2EFEE9B2EF28}" srcOrd="1" destOrd="0" presId="urn:microsoft.com/office/officeart/2008/layout/LinedList"/>
    <dgm:cxn modelId="{86B52BBC-048C-443B-B862-1486505C18B0}" type="presParOf" srcId="{F29A270A-068B-4B46-80BA-57FE0D47CCD7}" destId="{E8BCD077-C7A4-46AA-9792-9A84613E28E1}" srcOrd="2" destOrd="0" presId="urn:microsoft.com/office/officeart/2008/layout/LinedList"/>
    <dgm:cxn modelId="{9DFCD456-29C4-4BE7-85FE-7DB2E267C156}" type="presParOf" srcId="{B78EA2CB-FFDC-4813-A890-468377202F27}" destId="{64716393-C8FA-4895-9024-B836C427B8C1}" srcOrd="26" destOrd="0" presId="urn:microsoft.com/office/officeart/2008/layout/LinedList"/>
    <dgm:cxn modelId="{522A291A-42FD-4BC5-952E-6C68C9AC38F9}" type="presParOf" srcId="{B78EA2CB-FFDC-4813-A890-468377202F27}" destId="{43C6D49C-225A-4A41-955D-F9A15E0CA25A}" srcOrd="27" destOrd="0" presId="urn:microsoft.com/office/officeart/2008/layout/LinedList"/>
    <dgm:cxn modelId="{48EBBED0-7316-40E4-9568-877B80D2A7E8}" type="presParOf" srcId="{B78EA2CB-FFDC-4813-A890-468377202F27}" destId="{A752CD6C-7435-44AA-A34F-6FC9D5DF9C7B}" srcOrd="28" destOrd="0" presId="urn:microsoft.com/office/officeart/2008/layout/LinedList"/>
    <dgm:cxn modelId="{3DC88D69-E84E-449B-B7C7-CF4DC55942CE}" type="presParOf" srcId="{A752CD6C-7435-44AA-A34F-6FC9D5DF9C7B}" destId="{8F22B2C6-5B61-4D51-9913-A410477075CB}" srcOrd="0" destOrd="0" presId="urn:microsoft.com/office/officeart/2008/layout/LinedList"/>
    <dgm:cxn modelId="{33C185CA-AA36-4627-920D-0D9B6F5A525C}" type="presParOf" srcId="{A752CD6C-7435-44AA-A34F-6FC9D5DF9C7B}" destId="{1774AA1C-DFC9-42C1-A16A-92AD8F93DFA7}" srcOrd="1" destOrd="0" presId="urn:microsoft.com/office/officeart/2008/layout/LinedList"/>
    <dgm:cxn modelId="{499C8E20-4008-4084-A7F2-7D8E349179FB}" type="presParOf" srcId="{A752CD6C-7435-44AA-A34F-6FC9D5DF9C7B}" destId="{FA8916B5-58B7-4EBD-AFCC-AAE591DC42FD}" srcOrd="2" destOrd="0" presId="urn:microsoft.com/office/officeart/2008/layout/LinedList"/>
    <dgm:cxn modelId="{BBEDB53E-88B4-4477-80CF-57DDAA560A5D}" type="presParOf" srcId="{B78EA2CB-FFDC-4813-A890-468377202F27}" destId="{1B1FB712-E119-4049-99FC-8F42A993AB6F}" srcOrd="29" destOrd="0" presId="urn:microsoft.com/office/officeart/2008/layout/LinedList"/>
    <dgm:cxn modelId="{2425FD0E-35EE-48A0-8889-231609283F41}" type="presParOf" srcId="{B78EA2CB-FFDC-4813-A890-468377202F27}" destId="{207878A5-1181-46ED-A526-E711F45B680C}" srcOrd="3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509307-E07C-499B-89BD-08A82390831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E3A679-D221-4F34-88E4-6642A896AE57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Федеральные проекты</a:t>
          </a:r>
          <a:endParaRPr lang="ru-RU" sz="2400" b="1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gm:t>
    </dgm:pt>
    <dgm:pt modelId="{82682351-AC5D-4623-A710-2AD86E0FD05D}" type="parTrans" cxnId="{392D2043-9938-4F1B-876E-F012D8F8439A}">
      <dgm:prSet/>
      <dgm:spPr/>
      <dgm:t>
        <a:bodyPr/>
        <a:lstStyle/>
        <a:p>
          <a:endParaRPr lang="ru-RU" sz="2000"/>
        </a:p>
      </dgm:t>
    </dgm:pt>
    <dgm:pt modelId="{94233719-95FE-4896-A8B2-6DE400253A9C}" type="sibTrans" cxnId="{392D2043-9938-4F1B-876E-F012D8F8439A}">
      <dgm:prSet/>
      <dgm:spPr/>
      <dgm:t>
        <a:bodyPr/>
        <a:lstStyle/>
        <a:p>
          <a:endParaRPr lang="ru-RU" sz="2000"/>
        </a:p>
      </dgm:t>
    </dgm:pt>
    <dgm:pt modelId="{8D79E346-F391-4AD4-BA3F-1F00D911462E}">
      <dgm:prSet phldrT="[Текст]" custT="1"/>
      <dgm:spPr/>
      <dgm:t>
        <a:bodyPr/>
        <a:lstStyle/>
        <a:p>
          <a:r>
            <a:rPr lang="ru-RU" sz="2200" b="1" dirty="0" smtClean="0">
              <a:solidFill>
                <a:srgbClr val="FF000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Современная школа</a:t>
          </a:r>
          <a:endParaRPr lang="ru-RU" sz="2200" b="1" dirty="0">
            <a:solidFill>
              <a:srgbClr val="FF000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gm:t>
    </dgm:pt>
    <dgm:pt modelId="{52228EC9-7451-4BAD-BF1F-34CFF943962B}" type="parTrans" cxnId="{BF17B4E1-8673-4788-AD29-41F1C7214853}">
      <dgm:prSet/>
      <dgm:spPr/>
      <dgm:t>
        <a:bodyPr/>
        <a:lstStyle/>
        <a:p>
          <a:endParaRPr lang="ru-RU" sz="2000"/>
        </a:p>
      </dgm:t>
    </dgm:pt>
    <dgm:pt modelId="{AC10BB54-B096-441C-80DE-1FC3615452F9}" type="sibTrans" cxnId="{BF17B4E1-8673-4788-AD29-41F1C7214853}">
      <dgm:prSet/>
      <dgm:spPr/>
      <dgm:t>
        <a:bodyPr/>
        <a:lstStyle/>
        <a:p>
          <a:endParaRPr lang="ru-RU" sz="2000"/>
        </a:p>
      </dgm:t>
    </dgm:pt>
    <dgm:pt modelId="{29AA3B94-51E6-40F3-B126-DE92740E64C3}">
      <dgm:prSet phldrT="[Текст]" custT="1"/>
      <dgm:spPr/>
      <dgm:t>
        <a:bodyPr/>
        <a:lstStyle/>
        <a:p>
          <a:r>
            <a:rPr lang="ru-RU" sz="2200" b="1" dirty="0" smtClean="0">
              <a:solidFill>
                <a:srgbClr val="FF000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Успех каждого ребёнка</a:t>
          </a:r>
          <a:endParaRPr lang="ru-RU" sz="2200" b="1" dirty="0">
            <a:solidFill>
              <a:srgbClr val="FF000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gm:t>
    </dgm:pt>
    <dgm:pt modelId="{700CE1A7-7314-41B6-9FA8-FAD680F1BBA6}" type="parTrans" cxnId="{D3FA7610-DA53-4AFE-A4AD-6DD93CEB2F42}">
      <dgm:prSet/>
      <dgm:spPr/>
      <dgm:t>
        <a:bodyPr/>
        <a:lstStyle/>
        <a:p>
          <a:endParaRPr lang="ru-RU" sz="2000"/>
        </a:p>
      </dgm:t>
    </dgm:pt>
    <dgm:pt modelId="{33806E14-CFD7-4FCF-A24C-D5C5E0E7B3ED}" type="sibTrans" cxnId="{D3FA7610-DA53-4AFE-A4AD-6DD93CEB2F42}">
      <dgm:prSet/>
      <dgm:spPr/>
      <dgm:t>
        <a:bodyPr/>
        <a:lstStyle/>
        <a:p>
          <a:endParaRPr lang="ru-RU" sz="2000"/>
        </a:p>
      </dgm:t>
    </dgm:pt>
    <dgm:pt modelId="{E1706526-34BA-45A2-8E27-6CFC33F16DC9}">
      <dgm:prSet phldrT="[Текст]" custT="1"/>
      <dgm:spPr/>
      <dgm:t>
        <a:bodyPr/>
        <a:lstStyle/>
        <a:p>
          <a:r>
            <a:rPr lang="ru-RU" sz="2200" b="1" dirty="0" smtClean="0">
              <a:solidFill>
                <a:srgbClr val="FF000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Поддержка семей, имеющих детей</a:t>
          </a:r>
          <a:endParaRPr lang="ru-RU" sz="2200" b="1" dirty="0">
            <a:solidFill>
              <a:srgbClr val="FF000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gm:t>
    </dgm:pt>
    <dgm:pt modelId="{F90E5550-E203-4505-B5EB-7CB96FE425F6}" type="parTrans" cxnId="{D205DC09-AC46-4784-A36C-6F325D78CA3C}">
      <dgm:prSet/>
      <dgm:spPr/>
      <dgm:t>
        <a:bodyPr/>
        <a:lstStyle/>
        <a:p>
          <a:endParaRPr lang="ru-RU" sz="2000"/>
        </a:p>
      </dgm:t>
    </dgm:pt>
    <dgm:pt modelId="{FCF8D8C6-1BE9-422C-BA76-0B45E05D7B18}" type="sibTrans" cxnId="{D205DC09-AC46-4784-A36C-6F325D78CA3C}">
      <dgm:prSet/>
      <dgm:spPr/>
      <dgm:t>
        <a:bodyPr/>
        <a:lstStyle/>
        <a:p>
          <a:endParaRPr lang="ru-RU" sz="2000"/>
        </a:p>
      </dgm:t>
    </dgm:pt>
    <dgm:pt modelId="{94197D63-AF21-452C-8312-FF05005B7C1F}">
      <dgm:prSet custT="1"/>
      <dgm:spPr/>
      <dgm:t>
        <a:bodyPr/>
        <a:lstStyle/>
        <a:p>
          <a:r>
            <a:rPr lang="ru-RU" sz="2000" b="1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Цифровая образовательная среда</a:t>
          </a:r>
          <a:endParaRPr lang="ru-RU" sz="2000" b="1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gm:t>
    </dgm:pt>
    <dgm:pt modelId="{8113716F-65F6-409C-B25E-4BF60936E0C2}" type="parTrans" cxnId="{68B5C4ED-5CD2-4A4E-B6B0-E8A5CAF42C47}">
      <dgm:prSet/>
      <dgm:spPr/>
      <dgm:t>
        <a:bodyPr/>
        <a:lstStyle/>
        <a:p>
          <a:endParaRPr lang="ru-RU" sz="2000"/>
        </a:p>
      </dgm:t>
    </dgm:pt>
    <dgm:pt modelId="{694DA3D6-0AF4-4B10-85E0-1C4081619F63}" type="sibTrans" cxnId="{68B5C4ED-5CD2-4A4E-B6B0-E8A5CAF42C47}">
      <dgm:prSet/>
      <dgm:spPr/>
      <dgm:t>
        <a:bodyPr/>
        <a:lstStyle/>
        <a:p>
          <a:endParaRPr lang="ru-RU" sz="2000"/>
        </a:p>
      </dgm:t>
    </dgm:pt>
    <dgm:pt modelId="{5084B0A1-29FF-46EF-A358-FC9C618E81EE}">
      <dgm:prSet custT="1"/>
      <dgm:spPr/>
      <dgm:t>
        <a:bodyPr/>
        <a:lstStyle/>
        <a:p>
          <a:r>
            <a:rPr lang="ru-RU" sz="2200" b="1" dirty="0" smtClean="0">
              <a:solidFill>
                <a:srgbClr val="FF000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Учитель будущего</a:t>
          </a:r>
          <a:endParaRPr lang="ru-RU" sz="2200" b="1" dirty="0">
            <a:solidFill>
              <a:srgbClr val="FF000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gm:t>
    </dgm:pt>
    <dgm:pt modelId="{E10DD703-82C0-49CD-B1F1-668AF48CDF1D}" type="parTrans" cxnId="{9055F22E-5254-4B02-8674-577F3129176C}">
      <dgm:prSet/>
      <dgm:spPr/>
      <dgm:t>
        <a:bodyPr/>
        <a:lstStyle/>
        <a:p>
          <a:endParaRPr lang="ru-RU" sz="2000"/>
        </a:p>
      </dgm:t>
    </dgm:pt>
    <dgm:pt modelId="{E84F4569-FB81-479A-8E4B-782FF1E2662A}" type="sibTrans" cxnId="{9055F22E-5254-4B02-8674-577F3129176C}">
      <dgm:prSet/>
      <dgm:spPr/>
      <dgm:t>
        <a:bodyPr/>
        <a:lstStyle/>
        <a:p>
          <a:endParaRPr lang="ru-RU" sz="2000"/>
        </a:p>
      </dgm:t>
    </dgm:pt>
    <dgm:pt modelId="{C6468034-EF66-433E-94DA-687A6FEA6711}">
      <dgm:prSet custT="1"/>
      <dgm:spPr/>
      <dgm:t>
        <a:bodyPr/>
        <a:lstStyle/>
        <a:p>
          <a:r>
            <a:rPr lang="ru-RU" sz="2000" b="1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Молодые профессионалы</a:t>
          </a:r>
          <a:endParaRPr lang="ru-RU" sz="2000" b="1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gm:t>
    </dgm:pt>
    <dgm:pt modelId="{DB9606AA-9408-4B0E-9328-C2E3243D26D0}" type="parTrans" cxnId="{4EC02F0E-A919-4579-A9D1-6C76A5979573}">
      <dgm:prSet/>
      <dgm:spPr/>
      <dgm:t>
        <a:bodyPr/>
        <a:lstStyle/>
        <a:p>
          <a:endParaRPr lang="ru-RU" sz="2000"/>
        </a:p>
      </dgm:t>
    </dgm:pt>
    <dgm:pt modelId="{E0E80EDC-311C-4FC2-827F-0F24E1C36E2A}" type="sibTrans" cxnId="{4EC02F0E-A919-4579-A9D1-6C76A5979573}">
      <dgm:prSet/>
      <dgm:spPr/>
      <dgm:t>
        <a:bodyPr/>
        <a:lstStyle/>
        <a:p>
          <a:endParaRPr lang="ru-RU" sz="2000"/>
        </a:p>
      </dgm:t>
    </dgm:pt>
    <dgm:pt modelId="{D1B73E5B-8C9F-466A-9E76-90602E423D5C}">
      <dgm:prSet custT="1"/>
      <dgm:spPr/>
      <dgm:t>
        <a:bodyPr/>
        <a:lstStyle/>
        <a:p>
          <a:r>
            <a:rPr lang="ru-RU" sz="2000" b="1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Новые возможности для каждого</a:t>
          </a:r>
          <a:endParaRPr lang="ru-RU" sz="2000" b="1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gm:t>
    </dgm:pt>
    <dgm:pt modelId="{33A5E4FA-E7C7-42B3-8F16-6859557FC61E}" type="parTrans" cxnId="{7A5F0329-6B53-4112-8B69-3F1AE8EB1D43}">
      <dgm:prSet/>
      <dgm:spPr/>
      <dgm:t>
        <a:bodyPr/>
        <a:lstStyle/>
        <a:p>
          <a:endParaRPr lang="ru-RU" sz="2000"/>
        </a:p>
      </dgm:t>
    </dgm:pt>
    <dgm:pt modelId="{72665939-7DFE-4428-8849-DBA1923B5D51}" type="sibTrans" cxnId="{7A5F0329-6B53-4112-8B69-3F1AE8EB1D43}">
      <dgm:prSet/>
      <dgm:spPr/>
      <dgm:t>
        <a:bodyPr/>
        <a:lstStyle/>
        <a:p>
          <a:endParaRPr lang="ru-RU" sz="2000"/>
        </a:p>
      </dgm:t>
    </dgm:pt>
    <dgm:pt modelId="{6E39040C-BBFE-4F06-BD10-660327F31E1D}">
      <dgm:prSet custT="1"/>
      <dgm:spPr/>
      <dgm:t>
        <a:bodyPr/>
        <a:lstStyle/>
        <a:p>
          <a:r>
            <a:rPr lang="ru-RU" sz="2000" b="1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Социальная активность</a:t>
          </a:r>
          <a:endParaRPr lang="ru-RU" sz="2000" b="1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gm:t>
    </dgm:pt>
    <dgm:pt modelId="{7ECD3063-4F2A-40F8-8713-BE5D68DCC408}" type="parTrans" cxnId="{36D9C9C4-925C-4389-8859-698EBC3B316B}">
      <dgm:prSet/>
      <dgm:spPr/>
      <dgm:t>
        <a:bodyPr/>
        <a:lstStyle/>
        <a:p>
          <a:endParaRPr lang="ru-RU" sz="2000"/>
        </a:p>
      </dgm:t>
    </dgm:pt>
    <dgm:pt modelId="{98AC3B1D-AD9A-495E-A95E-EF1923DF4A10}" type="sibTrans" cxnId="{36D9C9C4-925C-4389-8859-698EBC3B316B}">
      <dgm:prSet/>
      <dgm:spPr/>
      <dgm:t>
        <a:bodyPr/>
        <a:lstStyle/>
        <a:p>
          <a:endParaRPr lang="ru-RU" sz="2000"/>
        </a:p>
      </dgm:t>
    </dgm:pt>
    <dgm:pt modelId="{7D99A40E-642E-48B7-A680-56CB2BFA63B1}">
      <dgm:prSet custT="1"/>
      <dgm:spPr/>
      <dgm:t>
        <a:bodyPr/>
        <a:lstStyle/>
        <a:p>
          <a:r>
            <a:rPr lang="ru-RU" sz="2000" b="1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Экспорт образования</a:t>
          </a:r>
          <a:endParaRPr lang="ru-RU" sz="2000" b="1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gm:t>
    </dgm:pt>
    <dgm:pt modelId="{56DBA234-1457-442B-8A32-4BEB1E3133C2}" type="parTrans" cxnId="{0FFF343F-C5A1-437B-BE47-5478D0D48411}">
      <dgm:prSet/>
      <dgm:spPr/>
      <dgm:t>
        <a:bodyPr/>
        <a:lstStyle/>
        <a:p>
          <a:endParaRPr lang="ru-RU" sz="2000"/>
        </a:p>
      </dgm:t>
    </dgm:pt>
    <dgm:pt modelId="{3529283D-80E5-48D3-96F3-702CB667989A}" type="sibTrans" cxnId="{0FFF343F-C5A1-437B-BE47-5478D0D48411}">
      <dgm:prSet/>
      <dgm:spPr/>
      <dgm:t>
        <a:bodyPr/>
        <a:lstStyle/>
        <a:p>
          <a:endParaRPr lang="ru-RU" sz="2000"/>
        </a:p>
      </dgm:t>
    </dgm:pt>
    <dgm:pt modelId="{71E43B1C-BEA1-4B79-9DCB-11B79167EE16}">
      <dgm:prSet custT="1"/>
      <dgm:spPr/>
      <dgm:t>
        <a:bodyPr/>
        <a:lstStyle/>
        <a:p>
          <a:r>
            <a:rPr lang="ru-RU" sz="2000" b="1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Социальные лифты для каждого</a:t>
          </a:r>
          <a:endParaRPr lang="ru-RU" sz="2000" b="1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gm:t>
    </dgm:pt>
    <dgm:pt modelId="{075A9D2D-898F-4783-B62E-0290528AE002}" type="parTrans" cxnId="{774341FA-66BD-4B22-973A-474EB25F40DB}">
      <dgm:prSet/>
      <dgm:spPr/>
      <dgm:t>
        <a:bodyPr/>
        <a:lstStyle/>
        <a:p>
          <a:endParaRPr lang="ru-RU" sz="2000"/>
        </a:p>
      </dgm:t>
    </dgm:pt>
    <dgm:pt modelId="{0C7D3B26-C3B1-4233-A15D-3A867B3AC280}" type="sibTrans" cxnId="{774341FA-66BD-4B22-973A-474EB25F40DB}">
      <dgm:prSet/>
      <dgm:spPr/>
      <dgm:t>
        <a:bodyPr/>
        <a:lstStyle/>
        <a:p>
          <a:endParaRPr lang="ru-RU" sz="2000"/>
        </a:p>
      </dgm:t>
    </dgm:pt>
    <dgm:pt modelId="{5937FA06-152D-4D76-91D5-D96A81D32112}" type="pres">
      <dgm:prSet presAssocID="{3D509307-E07C-499B-89BD-08A82390831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E40266C-C18F-4147-99D4-23C6AF202AE8}" type="pres">
      <dgm:prSet presAssocID="{C8E3A679-D221-4F34-88E4-6642A896AE57}" presName="thickLine" presStyleLbl="alignNode1" presStyleIdx="0" presStyleCnt="1"/>
      <dgm:spPr/>
    </dgm:pt>
    <dgm:pt modelId="{E639F951-3581-4524-8916-99C0ACD00B6C}" type="pres">
      <dgm:prSet presAssocID="{C8E3A679-D221-4F34-88E4-6642A896AE57}" presName="horz1" presStyleCnt="0"/>
      <dgm:spPr/>
    </dgm:pt>
    <dgm:pt modelId="{F9C11C14-DE26-45E2-95E0-B5E36FAF5AC3}" type="pres">
      <dgm:prSet presAssocID="{C8E3A679-D221-4F34-88E4-6642A896AE57}" presName="tx1" presStyleLbl="revTx" presStyleIdx="0" presStyleCnt="11" custScaleX="197520"/>
      <dgm:spPr/>
      <dgm:t>
        <a:bodyPr/>
        <a:lstStyle/>
        <a:p>
          <a:endParaRPr lang="ru-RU"/>
        </a:p>
      </dgm:t>
    </dgm:pt>
    <dgm:pt modelId="{B78EA2CB-FFDC-4813-A890-468377202F27}" type="pres">
      <dgm:prSet presAssocID="{C8E3A679-D221-4F34-88E4-6642A896AE57}" presName="vert1" presStyleCnt="0"/>
      <dgm:spPr/>
    </dgm:pt>
    <dgm:pt modelId="{5DF4ECAA-6681-4EF7-A255-BA2FEB6822CD}" type="pres">
      <dgm:prSet presAssocID="{8D79E346-F391-4AD4-BA3F-1F00D911462E}" presName="vertSpace2a" presStyleCnt="0"/>
      <dgm:spPr/>
    </dgm:pt>
    <dgm:pt modelId="{22281D7A-E76A-45DB-B1C9-41A3176C4D46}" type="pres">
      <dgm:prSet presAssocID="{8D79E346-F391-4AD4-BA3F-1F00D911462E}" presName="horz2" presStyleCnt="0"/>
      <dgm:spPr/>
    </dgm:pt>
    <dgm:pt modelId="{A6498982-4E87-4E40-A3F6-918663B27177}" type="pres">
      <dgm:prSet presAssocID="{8D79E346-F391-4AD4-BA3F-1F00D911462E}" presName="horzSpace2" presStyleCnt="0"/>
      <dgm:spPr/>
    </dgm:pt>
    <dgm:pt modelId="{C57D6913-D007-4CEB-8BCC-5A796B4E5BA4}" type="pres">
      <dgm:prSet presAssocID="{8D79E346-F391-4AD4-BA3F-1F00D911462E}" presName="tx2" presStyleLbl="revTx" presStyleIdx="1" presStyleCnt="11"/>
      <dgm:spPr/>
      <dgm:t>
        <a:bodyPr/>
        <a:lstStyle/>
        <a:p>
          <a:endParaRPr lang="ru-RU"/>
        </a:p>
      </dgm:t>
    </dgm:pt>
    <dgm:pt modelId="{94629C64-4816-4AAD-9223-A2E3175FCEED}" type="pres">
      <dgm:prSet presAssocID="{8D79E346-F391-4AD4-BA3F-1F00D911462E}" presName="vert2" presStyleCnt="0"/>
      <dgm:spPr/>
    </dgm:pt>
    <dgm:pt modelId="{88AEA627-A2D9-42EB-B54F-C17555EB632C}" type="pres">
      <dgm:prSet presAssocID="{8D79E346-F391-4AD4-BA3F-1F00D911462E}" presName="thinLine2b" presStyleLbl="callout" presStyleIdx="0" presStyleCnt="10"/>
      <dgm:spPr/>
    </dgm:pt>
    <dgm:pt modelId="{1F3C489C-F2D7-4655-B5A5-70BD321A7BD5}" type="pres">
      <dgm:prSet presAssocID="{8D79E346-F391-4AD4-BA3F-1F00D911462E}" presName="vertSpace2b" presStyleCnt="0"/>
      <dgm:spPr/>
    </dgm:pt>
    <dgm:pt modelId="{F398C338-9124-445B-A301-E89518908F33}" type="pres">
      <dgm:prSet presAssocID="{29AA3B94-51E6-40F3-B126-DE92740E64C3}" presName="horz2" presStyleCnt="0"/>
      <dgm:spPr/>
    </dgm:pt>
    <dgm:pt modelId="{4EDEB37D-758A-4D3C-BEF2-F22519ED7F32}" type="pres">
      <dgm:prSet presAssocID="{29AA3B94-51E6-40F3-B126-DE92740E64C3}" presName="horzSpace2" presStyleCnt="0"/>
      <dgm:spPr/>
    </dgm:pt>
    <dgm:pt modelId="{2591DD63-B88C-437D-B59F-BD19A069D38D}" type="pres">
      <dgm:prSet presAssocID="{29AA3B94-51E6-40F3-B126-DE92740E64C3}" presName="tx2" presStyleLbl="revTx" presStyleIdx="2" presStyleCnt="11"/>
      <dgm:spPr/>
      <dgm:t>
        <a:bodyPr/>
        <a:lstStyle/>
        <a:p>
          <a:endParaRPr lang="ru-RU"/>
        </a:p>
      </dgm:t>
    </dgm:pt>
    <dgm:pt modelId="{777C19B6-D84F-4B1D-9A36-62ACA75E3E43}" type="pres">
      <dgm:prSet presAssocID="{29AA3B94-51E6-40F3-B126-DE92740E64C3}" presName="vert2" presStyleCnt="0"/>
      <dgm:spPr/>
    </dgm:pt>
    <dgm:pt modelId="{4FFB2FF3-5E16-4D11-87B7-3C5F2F022A63}" type="pres">
      <dgm:prSet presAssocID="{29AA3B94-51E6-40F3-B126-DE92740E64C3}" presName="thinLine2b" presStyleLbl="callout" presStyleIdx="1" presStyleCnt="10"/>
      <dgm:spPr/>
    </dgm:pt>
    <dgm:pt modelId="{FE4647C8-48CC-43E9-BBD7-777297C20934}" type="pres">
      <dgm:prSet presAssocID="{29AA3B94-51E6-40F3-B126-DE92740E64C3}" presName="vertSpace2b" presStyleCnt="0"/>
      <dgm:spPr/>
    </dgm:pt>
    <dgm:pt modelId="{244774BC-8260-4615-B947-459EAC39BF6B}" type="pres">
      <dgm:prSet presAssocID="{E1706526-34BA-45A2-8E27-6CFC33F16DC9}" presName="horz2" presStyleCnt="0"/>
      <dgm:spPr/>
    </dgm:pt>
    <dgm:pt modelId="{78E32B6C-EEEF-45B2-8149-C629F326DEA9}" type="pres">
      <dgm:prSet presAssocID="{E1706526-34BA-45A2-8E27-6CFC33F16DC9}" presName="horzSpace2" presStyleCnt="0"/>
      <dgm:spPr/>
    </dgm:pt>
    <dgm:pt modelId="{C89B02A2-42CD-4A8B-80BC-C78D5B823B9A}" type="pres">
      <dgm:prSet presAssocID="{E1706526-34BA-45A2-8E27-6CFC33F16DC9}" presName="tx2" presStyleLbl="revTx" presStyleIdx="3" presStyleCnt="11"/>
      <dgm:spPr/>
      <dgm:t>
        <a:bodyPr/>
        <a:lstStyle/>
        <a:p>
          <a:endParaRPr lang="ru-RU"/>
        </a:p>
      </dgm:t>
    </dgm:pt>
    <dgm:pt modelId="{05E78557-5289-48AA-B978-8BFF7E9820F3}" type="pres">
      <dgm:prSet presAssocID="{E1706526-34BA-45A2-8E27-6CFC33F16DC9}" presName="vert2" presStyleCnt="0"/>
      <dgm:spPr/>
    </dgm:pt>
    <dgm:pt modelId="{2E5D86DF-8619-4FE0-B43A-3854A47D542F}" type="pres">
      <dgm:prSet presAssocID="{E1706526-34BA-45A2-8E27-6CFC33F16DC9}" presName="thinLine2b" presStyleLbl="callout" presStyleIdx="2" presStyleCnt="10"/>
      <dgm:spPr/>
    </dgm:pt>
    <dgm:pt modelId="{A18BE1A7-7A89-47E2-9FD9-EABA1A9BCF30}" type="pres">
      <dgm:prSet presAssocID="{E1706526-34BA-45A2-8E27-6CFC33F16DC9}" presName="vertSpace2b" presStyleCnt="0"/>
      <dgm:spPr/>
    </dgm:pt>
    <dgm:pt modelId="{07E70751-7F3A-48C3-9123-1BD59F5F965D}" type="pres">
      <dgm:prSet presAssocID="{94197D63-AF21-452C-8312-FF05005B7C1F}" presName="horz2" presStyleCnt="0"/>
      <dgm:spPr/>
    </dgm:pt>
    <dgm:pt modelId="{E64C476C-4C74-45C2-A76B-B49DF98E5BD9}" type="pres">
      <dgm:prSet presAssocID="{94197D63-AF21-452C-8312-FF05005B7C1F}" presName="horzSpace2" presStyleCnt="0"/>
      <dgm:spPr/>
    </dgm:pt>
    <dgm:pt modelId="{51C4F645-2DB8-4772-BB51-7EF3DF348DB2}" type="pres">
      <dgm:prSet presAssocID="{94197D63-AF21-452C-8312-FF05005B7C1F}" presName="tx2" presStyleLbl="revTx" presStyleIdx="4" presStyleCnt="11"/>
      <dgm:spPr/>
      <dgm:t>
        <a:bodyPr/>
        <a:lstStyle/>
        <a:p>
          <a:endParaRPr lang="ru-RU"/>
        </a:p>
      </dgm:t>
    </dgm:pt>
    <dgm:pt modelId="{16F34438-D5F6-4553-AD90-CAC81D484257}" type="pres">
      <dgm:prSet presAssocID="{94197D63-AF21-452C-8312-FF05005B7C1F}" presName="vert2" presStyleCnt="0"/>
      <dgm:spPr/>
    </dgm:pt>
    <dgm:pt modelId="{8A77CF4A-2324-42E8-B1BB-DFECD27ED35C}" type="pres">
      <dgm:prSet presAssocID="{94197D63-AF21-452C-8312-FF05005B7C1F}" presName="thinLine2b" presStyleLbl="callout" presStyleIdx="3" presStyleCnt="10"/>
      <dgm:spPr/>
    </dgm:pt>
    <dgm:pt modelId="{617D047D-D471-4F3E-9D35-911110D610C6}" type="pres">
      <dgm:prSet presAssocID="{94197D63-AF21-452C-8312-FF05005B7C1F}" presName="vertSpace2b" presStyleCnt="0"/>
      <dgm:spPr/>
    </dgm:pt>
    <dgm:pt modelId="{5FD7282C-4584-468C-9AF0-8FA542AA25EC}" type="pres">
      <dgm:prSet presAssocID="{5084B0A1-29FF-46EF-A358-FC9C618E81EE}" presName="horz2" presStyleCnt="0"/>
      <dgm:spPr/>
    </dgm:pt>
    <dgm:pt modelId="{54E89ACB-D20E-41C1-A9E6-A3698E85B73C}" type="pres">
      <dgm:prSet presAssocID="{5084B0A1-29FF-46EF-A358-FC9C618E81EE}" presName="horzSpace2" presStyleCnt="0"/>
      <dgm:spPr/>
    </dgm:pt>
    <dgm:pt modelId="{F189F755-AEBA-41BB-86A5-C3BAD30F2A9E}" type="pres">
      <dgm:prSet presAssocID="{5084B0A1-29FF-46EF-A358-FC9C618E81EE}" presName="tx2" presStyleLbl="revTx" presStyleIdx="5" presStyleCnt="11"/>
      <dgm:spPr/>
      <dgm:t>
        <a:bodyPr/>
        <a:lstStyle/>
        <a:p>
          <a:endParaRPr lang="ru-RU"/>
        </a:p>
      </dgm:t>
    </dgm:pt>
    <dgm:pt modelId="{02AFDB3B-4DA9-4CFF-B3BC-B54E5C5F8F04}" type="pres">
      <dgm:prSet presAssocID="{5084B0A1-29FF-46EF-A358-FC9C618E81EE}" presName="vert2" presStyleCnt="0"/>
      <dgm:spPr/>
    </dgm:pt>
    <dgm:pt modelId="{83AB05F2-5636-4229-AD98-4F09545D2D53}" type="pres">
      <dgm:prSet presAssocID="{5084B0A1-29FF-46EF-A358-FC9C618E81EE}" presName="thinLine2b" presStyleLbl="callout" presStyleIdx="4" presStyleCnt="10"/>
      <dgm:spPr/>
    </dgm:pt>
    <dgm:pt modelId="{DCF9D6AC-FC60-439F-8349-644CE33C4856}" type="pres">
      <dgm:prSet presAssocID="{5084B0A1-29FF-46EF-A358-FC9C618E81EE}" presName="vertSpace2b" presStyleCnt="0"/>
      <dgm:spPr/>
    </dgm:pt>
    <dgm:pt modelId="{DBB15343-E367-4AF8-8665-E51BF8009D20}" type="pres">
      <dgm:prSet presAssocID="{C6468034-EF66-433E-94DA-687A6FEA6711}" presName="horz2" presStyleCnt="0"/>
      <dgm:spPr/>
    </dgm:pt>
    <dgm:pt modelId="{8E41D67B-D189-403A-8D5E-FAE23524AF51}" type="pres">
      <dgm:prSet presAssocID="{C6468034-EF66-433E-94DA-687A6FEA6711}" presName="horzSpace2" presStyleCnt="0"/>
      <dgm:spPr/>
    </dgm:pt>
    <dgm:pt modelId="{A404FB6E-6B0D-448D-B130-3F0AC3770AF0}" type="pres">
      <dgm:prSet presAssocID="{C6468034-EF66-433E-94DA-687A6FEA6711}" presName="tx2" presStyleLbl="revTx" presStyleIdx="6" presStyleCnt="11"/>
      <dgm:spPr/>
      <dgm:t>
        <a:bodyPr/>
        <a:lstStyle/>
        <a:p>
          <a:endParaRPr lang="ru-RU"/>
        </a:p>
      </dgm:t>
    </dgm:pt>
    <dgm:pt modelId="{D1FBA5A8-C7BD-49F0-9F34-CF7F919BC2F9}" type="pres">
      <dgm:prSet presAssocID="{C6468034-EF66-433E-94DA-687A6FEA6711}" presName="vert2" presStyleCnt="0"/>
      <dgm:spPr/>
    </dgm:pt>
    <dgm:pt modelId="{C48AC0C2-FD38-4DE3-9CF9-9B89733512A6}" type="pres">
      <dgm:prSet presAssocID="{C6468034-EF66-433E-94DA-687A6FEA6711}" presName="thinLine2b" presStyleLbl="callout" presStyleIdx="5" presStyleCnt="10"/>
      <dgm:spPr/>
    </dgm:pt>
    <dgm:pt modelId="{D6E696DD-766C-4EE5-93C2-4BAFE1D1A936}" type="pres">
      <dgm:prSet presAssocID="{C6468034-EF66-433E-94DA-687A6FEA6711}" presName="vertSpace2b" presStyleCnt="0"/>
      <dgm:spPr/>
    </dgm:pt>
    <dgm:pt modelId="{29CE3791-D8A6-4915-B3AB-43C0F3152A59}" type="pres">
      <dgm:prSet presAssocID="{D1B73E5B-8C9F-466A-9E76-90602E423D5C}" presName="horz2" presStyleCnt="0"/>
      <dgm:spPr/>
    </dgm:pt>
    <dgm:pt modelId="{3802B5E9-74C6-4891-A92F-1569A7DB64D6}" type="pres">
      <dgm:prSet presAssocID="{D1B73E5B-8C9F-466A-9E76-90602E423D5C}" presName="horzSpace2" presStyleCnt="0"/>
      <dgm:spPr/>
    </dgm:pt>
    <dgm:pt modelId="{B3C57F9B-B9F6-4E30-A1DC-253386018E31}" type="pres">
      <dgm:prSet presAssocID="{D1B73E5B-8C9F-466A-9E76-90602E423D5C}" presName="tx2" presStyleLbl="revTx" presStyleIdx="7" presStyleCnt="11"/>
      <dgm:spPr/>
      <dgm:t>
        <a:bodyPr/>
        <a:lstStyle/>
        <a:p>
          <a:endParaRPr lang="ru-RU"/>
        </a:p>
      </dgm:t>
    </dgm:pt>
    <dgm:pt modelId="{66B59222-9820-4D9A-8223-635813EDEC32}" type="pres">
      <dgm:prSet presAssocID="{D1B73E5B-8C9F-466A-9E76-90602E423D5C}" presName="vert2" presStyleCnt="0"/>
      <dgm:spPr/>
    </dgm:pt>
    <dgm:pt modelId="{A753A9DE-8372-4B88-AE96-DCD2414D0229}" type="pres">
      <dgm:prSet presAssocID="{D1B73E5B-8C9F-466A-9E76-90602E423D5C}" presName="thinLine2b" presStyleLbl="callout" presStyleIdx="6" presStyleCnt="10"/>
      <dgm:spPr/>
    </dgm:pt>
    <dgm:pt modelId="{E5254A4A-E397-496F-89D0-10D3E8E3D612}" type="pres">
      <dgm:prSet presAssocID="{D1B73E5B-8C9F-466A-9E76-90602E423D5C}" presName="vertSpace2b" presStyleCnt="0"/>
      <dgm:spPr/>
    </dgm:pt>
    <dgm:pt modelId="{015B6FB1-00BC-4AFE-A49F-14EC5B2A48D6}" type="pres">
      <dgm:prSet presAssocID="{6E39040C-BBFE-4F06-BD10-660327F31E1D}" presName="horz2" presStyleCnt="0"/>
      <dgm:spPr/>
    </dgm:pt>
    <dgm:pt modelId="{AB72BEE1-63F8-430C-8FBF-F487BE072918}" type="pres">
      <dgm:prSet presAssocID="{6E39040C-BBFE-4F06-BD10-660327F31E1D}" presName="horzSpace2" presStyleCnt="0"/>
      <dgm:spPr/>
    </dgm:pt>
    <dgm:pt modelId="{10298174-3794-46D0-8F20-88CA9BA3A06F}" type="pres">
      <dgm:prSet presAssocID="{6E39040C-BBFE-4F06-BD10-660327F31E1D}" presName="tx2" presStyleLbl="revTx" presStyleIdx="8" presStyleCnt="11"/>
      <dgm:spPr/>
      <dgm:t>
        <a:bodyPr/>
        <a:lstStyle/>
        <a:p>
          <a:endParaRPr lang="ru-RU"/>
        </a:p>
      </dgm:t>
    </dgm:pt>
    <dgm:pt modelId="{9201523E-2504-4325-81DA-686CB003670E}" type="pres">
      <dgm:prSet presAssocID="{6E39040C-BBFE-4F06-BD10-660327F31E1D}" presName="vert2" presStyleCnt="0"/>
      <dgm:spPr/>
    </dgm:pt>
    <dgm:pt modelId="{5AA6A27E-B16D-48F5-8CC0-1F2091B67983}" type="pres">
      <dgm:prSet presAssocID="{6E39040C-BBFE-4F06-BD10-660327F31E1D}" presName="thinLine2b" presStyleLbl="callout" presStyleIdx="7" presStyleCnt="10"/>
      <dgm:spPr/>
    </dgm:pt>
    <dgm:pt modelId="{D383286E-36A2-48DA-82FE-BDEA17D92F7C}" type="pres">
      <dgm:prSet presAssocID="{6E39040C-BBFE-4F06-BD10-660327F31E1D}" presName="vertSpace2b" presStyleCnt="0"/>
      <dgm:spPr/>
    </dgm:pt>
    <dgm:pt modelId="{F29A270A-068B-4B46-80BA-57FE0D47CCD7}" type="pres">
      <dgm:prSet presAssocID="{7D99A40E-642E-48B7-A680-56CB2BFA63B1}" presName="horz2" presStyleCnt="0"/>
      <dgm:spPr/>
    </dgm:pt>
    <dgm:pt modelId="{3989902E-565E-4EFF-9654-4CC2FB9D2B18}" type="pres">
      <dgm:prSet presAssocID="{7D99A40E-642E-48B7-A680-56CB2BFA63B1}" presName="horzSpace2" presStyleCnt="0"/>
      <dgm:spPr/>
    </dgm:pt>
    <dgm:pt modelId="{0D4556CB-5D93-4914-9112-2EFEE9B2EF28}" type="pres">
      <dgm:prSet presAssocID="{7D99A40E-642E-48B7-A680-56CB2BFA63B1}" presName="tx2" presStyleLbl="revTx" presStyleIdx="9" presStyleCnt="11"/>
      <dgm:spPr/>
      <dgm:t>
        <a:bodyPr/>
        <a:lstStyle/>
        <a:p>
          <a:endParaRPr lang="ru-RU"/>
        </a:p>
      </dgm:t>
    </dgm:pt>
    <dgm:pt modelId="{E8BCD077-C7A4-46AA-9792-9A84613E28E1}" type="pres">
      <dgm:prSet presAssocID="{7D99A40E-642E-48B7-A680-56CB2BFA63B1}" presName="vert2" presStyleCnt="0"/>
      <dgm:spPr/>
    </dgm:pt>
    <dgm:pt modelId="{64716393-C8FA-4895-9024-B836C427B8C1}" type="pres">
      <dgm:prSet presAssocID="{7D99A40E-642E-48B7-A680-56CB2BFA63B1}" presName="thinLine2b" presStyleLbl="callout" presStyleIdx="8" presStyleCnt="10"/>
      <dgm:spPr/>
    </dgm:pt>
    <dgm:pt modelId="{43C6D49C-225A-4A41-955D-F9A15E0CA25A}" type="pres">
      <dgm:prSet presAssocID="{7D99A40E-642E-48B7-A680-56CB2BFA63B1}" presName="vertSpace2b" presStyleCnt="0"/>
      <dgm:spPr/>
    </dgm:pt>
    <dgm:pt modelId="{A752CD6C-7435-44AA-A34F-6FC9D5DF9C7B}" type="pres">
      <dgm:prSet presAssocID="{71E43B1C-BEA1-4B79-9DCB-11B79167EE16}" presName="horz2" presStyleCnt="0"/>
      <dgm:spPr/>
    </dgm:pt>
    <dgm:pt modelId="{8F22B2C6-5B61-4D51-9913-A410477075CB}" type="pres">
      <dgm:prSet presAssocID="{71E43B1C-BEA1-4B79-9DCB-11B79167EE16}" presName="horzSpace2" presStyleCnt="0"/>
      <dgm:spPr/>
    </dgm:pt>
    <dgm:pt modelId="{1774AA1C-DFC9-42C1-A16A-92AD8F93DFA7}" type="pres">
      <dgm:prSet presAssocID="{71E43B1C-BEA1-4B79-9DCB-11B79167EE16}" presName="tx2" presStyleLbl="revTx" presStyleIdx="10" presStyleCnt="11"/>
      <dgm:spPr/>
      <dgm:t>
        <a:bodyPr/>
        <a:lstStyle/>
        <a:p>
          <a:endParaRPr lang="ru-RU"/>
        </a:p>
      </dgm:t>
    </dgm:pt>
    <dgm:pt modelId="{FA8916B5-58B7-4EBD-AFCC-AAE591DC42FD}" type="pres">
      <dgm:prSet presAssocID="{71E43B1C-BEA1-4B79-9DCB-11B79167EE16}" presName="vert2" presStyleCnt="0"/>
      <dgm:spPr/>
    </dgm:pt>
    <dgm:pt modelId="{1B1FB712-E119-4049-99FC-8F42A993AB6F}" type="pres">
      <dgm:prSet presAssocID="{71E43B1C-BEA1-4B79-9DCB-11B79167EE16}" presName="thinLine2b" presStyleLbl="callout" presStyleIdx="9" presStyleCnt="10"/>
      <dgm:spPr/>
    </dgm:pt>
    <dgm:pt modelId="{207878A5-1181-46ED-A526-E711F45B680C}" type="pres">
      <dgm:prSet presAssocID="{71E43B1C-BEA1-4B79-9DCB-11B79167EE16}" presName="vertSpace2b" presStyleCnt="0"/>
      <dgm:spPr/>
    </dgm:pt>
  </dgm:ptLst>
  <dgm:cxnLst>
    <dgm:cxn modelId="{97173AD2-FA0D-4B79-BF24-7DB173C0B6CB}" type="presOf" srcId="{5084B0A1-29FF-46EF-A358-FC9C618E81EE}" destId="{F189F755-AEBA-41BB-86A5-C3BAD30F2A9E}" srcOrd="0" destOrd="0" presId="urn:microsoft.com/office/officeart/2008/layout/LinedList"/>
    <dgm:cxn modelId="{0FFF343F-C5A1-437B-BE47-5478D0D48411}" srcId="{C8E3A679-D221-4F34-88E4-6642A896AE57}" destId="{7D99A40E-642E-48B7-A680-56CB2BFA63B1}" srcOrd="8" destOrd="0" parTransId="{56DBA234-1457-442B-8A32-4BEB1E3133C2}" sibTransId="{3529283D-80E5-48D3-96F3-702CB667989A}"/>
    <dgm:cxn modelId="{D205DC09-AC46-4784-A36C-6F325D78CA3C}" srcId="{C8E3A679-D221-4F34-88E4-6642A896AE57}" destId="{E1706526-34BA-45A2-8E27-6CFC33F16DC9}" srcOrd="2" destOrd="0" parTransId="{F90E5550-E203-4505-B5EB-7CB96FE425F6}" sibTransId="{FCF8D8C6-1BE9-422C-BA76-0B45E05D7B18}"/>
    <dgm:cxn modelId="{869975D0-E41B-4826-8880-7189D67472E6}" type="presOf" srcId="{94197D63-AF21-452C-8312-FF05005B7C1F}" destId="{51C4F645-2DB8-4772-BB51-7EF3DF348DB2}" srcOrd="0" destOrd="0" presId="urn:microsoft.com/office/officeart/2008/layout/LinedList"/>
    <dgm:cxn modelId="{774341FA-66BD-4B22-973A-474EB25F40DB}" srcId="{C8E3A679-D221-4F34-88E4-6642A896AE57}" destId="{71E43B1C-BEA1-4B79-9DCB-11B79167EE16}" srcOrd="9" destOrd="0" parTransId="{075A9D2D-898F-4783-B62E-0290528AE002}" sibTransId="{0C7D3B26-C3B1-4233-A15D-3A867B3AC280}"/>
    <dgm:cxn modelId="{36D9C9C4-925C-4389-8859-698EBC3B316B}" srcId="{C8E3A679-D221-4F34-88E4-6642A896AE57}" destId="{6E39040C-BBFE-4F06-BD10-660327F31E1D}" srcOrd="7" destOrd="0" parTransId="{7ECD3063-4F2A-40F8-8713-BE5D68DCC408}" sibTransId="{98AC3B1D-AD9A-495E-A95E-EF1923DF4A10}"/>
    <dgm:cxn modelId="{BF17B4E1-8673-4788-AD29-41F1C7214853}" srcId="{C8E3A679-D221-4F34-88E4-6642A896AE57}" destId="{8D79E346-F391-4AD4-BA3F-1F00D911462E}" srcOrd="0" destOrd="0" parTransId="{52228EC9-7451-4BAD-BF1F-34CFF943962B}" sibTransId="{AC10BB54-B096-441C-80DE-1FC3615452F9}"/>
    <dgm:cxn modelId="{392D2043-9938-4F1B-876E-F012D8F8439A}" srcId="{3D509307-E07C-499B-89BD-08A823908319}" destId="{C8E3A679-D221-4F34-88E4-6642A896AE57}" srcOrd="0" destOrd="0" parTransId="{82682351-AC5D-4623-A710-2AD86E0FD05D}" sibTransId="{94233719-95FE-4896-A8B2-6DE400253A9C}"/>
    <dgm:cxn modelId="{F3DD2C6B-1590-4AF2-A58E-97936ACD6F8A}" type="presOf" srcId="{8D79E346-F391-4AD4-BA3F-1F00D911462E}" destId="{C57D6913-D007-4CEB-8BCC-5A796B4E5BA4}" srcOrd="0" destOrd="0" presId="urn:microsoft.com/office/officeart/2008/layout/LinedList"/>
    <dgm:cxn modelId="{424A010D-CFA8-4A45-85F0-40C5454C7796}" type="presOf" srcId="{E1706526-34BA-45A2-8E27-6CFC33F16DC9}" destId="{C89B02A2-42CD-4A8B-80BC-C78D5B823B9A}" srcOrd="0" destOrd="0" presId="urn:microsoft.com/office/officeart/2008/layout/LinedList"/>
    <dgm:cxn modelId="{F17475F1-CC01-4A6B-97F1-ED5811878D94}" type="presOf" srcId="{6E39040C-BBFE-4F06-BD10-660327F31E1D}" destId="{10298174-3794-46D0-8F20-88CA9BA3A06F}" srcOrd="0" destOrd="0" presId="urn:microsoft.com/office/officeart/2008/layout/LinedList"/>
    <dgm:cxn modelId="{D3FA7610-DA53-4AFE-A4AD-6DD93CEB2F42}" srcId="{C8E3A679-D221-4F34-88E4-6642A896AE57}" destId="{29AA3B94-51E6-40F3-B126-DE92740E64C3}" srcOrd="1" destOrd="0" parTransId="{700CE1A7-7314-41B6-9FA8-FAD680F1BBA6}" sibTransId="{33806E14-CFD7-4FCF-A24C-D5C5E0E7B3ED}"/>
    <dgm:cxn modelId="{16976977-6D28-4768-96EB-3969C23027C6}" type="presOf" srcId="{3D509307-E07C-499B-89BD-08A823908319}" destId="{5937FA06-152D-4D76-91D5-D96A81D32112}" srcOrd="0" destOrd="0" presId="urn:microsoft.com/office/officeart/2008/layout/LinedList"/>
    <dgm:cxn modelId="{90669463-8F0A-40DB-8A94-BB70C84B6182}" type="presOf" srcId="{7D99A40E-642E-48B7-A680-56CB2BFA63B1}" destId="{0D4556CB-5D93-4914-9112-2EFEE9B2EF28}" srcOrd="0" destOrd="0" presId="urn:microsoft.com/office/officeart/2008/layout/LinedList"/>
    <dgm:cxn modelId="{15D50F53-E23C-4656-8946-9EB56B6B56A5}" type="presOf" srcId="{D1B73E5B-8C9F-466A-9E76-90602E423D5C}" destId="{B3C57F9B-B9F6-4E30-A1DC-253386018E31}" srcOrd="0" destOrd="0" presId="urn:microsoft.com/office/officeart/2008/layout/LinedList"/>
    <dgm:cxn modelId="{A10B4A83-DE69-4933-B019-1EFD65B4171B}" type="presOf" srcId="{C8E3A679-D221-4F34-88E4-6642A896AE57}" destId="{F9C11C14-DE26-45E2-95E0-B5E36FAF5AC3}" srcOrd="0" destOrd="0" presId="urn:microsoft.com/office/officeart/2008/layout/LinedList"/>
    <dgm:cxn modelId="{68B5C4ED-5CD2-4A4E-B6B0-E8A5CAF42C47}" srcId="{C8E3A679-D221-4F34-88E4-6642A896AE57}" destId="{94197D63-AF21-452C-8312-FF05005B7C1F}" srcOrd="3" destOrd="0" parTransId="{8113716F-65F6-409C-B25E-4BF60936E0C2}" sibTransId="{694DA3D6-0AF4-4B10-85E0-1C4081619F63}"/>
    <dgm:cxn modelId="{9CE6F126-ECFB-4F93-AA5F-D58488C0DF55}" type="presOf" srcId="{71E43B1C-BEA1-4B79-9DCB-11B79167EE16}" destId="{1774AA1C-DFC9-42C1-A16A-92AD8F93DFA7}" srcOrd="0" destOrd="0" presId="urn:microsoft.com/office/officeart/2008/layout/LinedList"/>
    <dgm:cxn modelId="{7A5F0329-6B53-4112-8B69-3F1AE8EB1D43}" srcId="{C8E3A679-D221-4F34-88E4-6642A896AE57}" destId="{D1B73E5B-8C9F-466A-9E76-90602E423D5C}" srcOrd="6" destOrd="0" parTransId="{33A5E4FA-E7C7-42B3-8F16-6859557FC61E}" sibTransId="{72665939-7DFE-4428-8849-DBA1923B5D51}"/>
    <dgm:cxn modelId="{22857E5D-FD2C-41EA-B31B-204D4EB214F2}" type="presOf" srcId="{29AA3B94-51E6-40F3-B126-DE92740E64C3}" destId="{2591DD63-B88C-437D-B59F-BD19A069D38D}" srcOrd="0" destOrd="0" presId="urn:microsoft.com/office/officeart/2008/layout/LinedList"/>
    <dgm:cxn modelId="{9055F22E-5254-4B02-8674-577F3129176C}" srcId="{C8E3A679-D221-4F34-88E4-6642A896AE57}" destId="{5084B0A1-29FF-46EF-A358-FC9C618E81EE}" srcOrd="4" destOrd="0" parTransId="{E10DD703-82C0-49CD-B1F1-668AF48CDF1D}" sibTransId="{E84F4569-FB81-479A-8E4B-782FF1E2662A}"/>
    <dgm:cxn modelId="{42528E82-438A-4493-B240-9BA744D95279}" type="presOf" srcId="{C6468034-EF66-433E-94DA-687A6FEA6711}" destId="{A404FB6E-6B0D-448D-B130-3F0AC3770AF0}" srcOrd="0" destOrd="0" presId="urn:microsoft.com/office/officeart/2008/layout/LinedList"/>
    <dgm:cxn modelId="{4EC02F0E-A919-4579-A9D1-6C76A5979573}" srcId="{C8E3A679-D221-4F34-88E4-6642A896AE57}" destId="{C6468034-EF66-433E-94DA-687A6FEA6711}" srcOrd="5" destOrd="0" parTransId="{DB9606AA-9408-4B0E-9328-C2E3243D26D0}" sibTransId="{E0E80EDC-311C-4FC2-827F-0F24E1C36E2A}"/>
    <dgm:cxn modelId="{F0E31297-84F1-4EF0-B1A2-B8B9A54AF8D3}" type="presParOf" srcId="{5937FA06-152D-4D76-91D5-D96A81D32112}" destId="{5E40266C-C18F-4147-99D4-23C6AF202AE8}" srcOrd="0" destOrd="0" presId="urn:microsoft.com/office/officeart/2008/layout/LinedList"/>
    <dgm:cxn modelId="{538FF842-8AE8-4264-AB5D-DAAF987E8180}" type="presParOf" srcId="{5937FA06-152D-4D76-91D5-D96A81D32112}" destId="{E639F951-3581-4524-8916-99C0ACD00B6C}" srcOrd="1" destOrd="0" presId="urn:microsoft.com/office/officeart/2008/layout/LinedList"/>
    <dgm:cxn modelId="{12B9AB0C-4712-4AE3-8CB1-A825006CAE3D}" type="presParOf" srcId="{E639F951-3581-4524-8916-99C0ACD00B6C}" destId="{F9C11C14-DE26-45E2-95E0-B5E36FAF5AC3}" srcOrd="0" destOrd="0" presId="urn:microsoft.com/office/officeart/2008/layout/LinedList"/>
    <dgm:cxn modelId="{F6CBF73A-7CDD-43D6-843C-D596E3A12B91}" type="presParOf" srcId="{E639F951-3581-4524-8916-99C0ACD00B6C}" destId="{B78EA2CB-FFDC-4813-A890-468377202F27}" srcOrd="1" destOrd="0" presId="urn:microsoft.com/office/officeart/2008/layout/LinedList"/>
    <dgm:cxn modelId="{6A598B67-B1A3-4A30-A543-EB9DB43F1A24}" type="presParOf" srcId="{B78EA2CB-FFDC-4813-A890-468377202F27}" destId="{5DF4ECAA-6681-4EF7-A255-BA2FEB6822CD}" srcOrd="0" destOrd="0" presId="urn:microsoft.com/office/officeart/2008/layout/LinedList"/>
    <dgm:cxn modelId="{F7D7F58C-39DA-4D12-9807-7D50AF15A324}" type="presParOf" srcId="{B78EA2CB-FFDC-4813-A890-468377202F27}" destId="{22281D7A-E76A-45DB-B1C9-41A3176C4D46}" srcOrd="1" destOrd="0" presId="urn:microsoft.com/office/officeart/2008/layout/LinedList"/>
    <dgm:cxn modelId="{D9A67F5A-101E-4B71-8E22-AF22C606727D}" type="presParOf" srcId="{22281D7A-E76A-45DB-B1C9-41A3176C4D46}" destId="{A6498982-4E87-4E40-A3F6-918663B27177}" srcOrd="0" destOrd="0" presId="urn:microsoft.com/office/officeart/2008/layout/LinedList"/>
    <dgm:cxn modelId="{414E05BD-9369-4B8F-86AB-03CB184868DD}" type="presParOf" srcId="{22281D7A-E76A-45DB-B1C9-41A3176C4D46}" destId="{C57D6913-D007-4CEB-8BCC-5A796B4E5BA4}" srcOrd="1" destOrd="0" presId="urn:microsoft.com/office/officeart/2008/layout/LinedList"/>
    <dgm:cxn modelId="{63DBABC4-4C84-4E55-B89C-DCB105C2030B}" type="presParOf" srcId="{22281D7A-E76A-45DB-B1C9-41A3176C4D46}" destId="{94629C64-4816-4AAD-9223-A2E3175FCEED}" srcOrd="2" destOrd="0" presId="urn:microsoft.com/office/officeart/2008/layout/LinedList"/>
    <dgm:cxn modelId="{B8BE08CD-4CDD-4718-9AC8-F9703052EDF1}" type="presParOf" srcId="{B78EA2CB-FFDC-4813-A890-468377202F27}" destId="{88AEA627-A2D9-42EB-B54F-C17555EB632C}" srcOrd="2" destOrd="0" presId="urn:microsoft.com/office/officeart/2008/layout/LinedList"/>
    <dgm:cxn modelId="{A98CA834-DB21-441E-BE8D-92AFAF509144}" type="presParOf" srcId="{B78EA2CB-FFDC-4813-A890-468377202F27}" destId="{1F3C489C-F2D7-4655-B5A5-70BD321A7BD5}" srcOrd="3" destOrd="0" presId="urn:microsoft.com/office/officeart/2008/layout/LinedList"/>
    <dgm:cxn modelId="{5CA58D2B-F065-4D83-BE93-2D8DAE20B3A1}" type="presParOf" srcId="{B78EA2CB-FFDC-4813-A890-468377202F27}" destId="{F398C338-9124-445B-A301-E89518908F33}" srcOrd="4" destOrd="0" presId="urn:microsoft.com/office/officeart/2008/layout/LinedList"/>
    <dgm:cxn modelId="{42FC1A2F-94F0-4123-B186-1AC91F38D917}" type="presParOf" srcId="{F398C338-9124-445B-A301-E89518908F33}" destId="{4EDEB37D-758A-4D3C-BEF2-F22519ED7F32}" srcOrd="0" destOrd="0" presId="urn:microsoft.com/office/officeart/2008/layout/LinedList"/>
    <dgm:cxn modelId="{D26BAE88-5089-448F-9784-4749453F0DEB}" type="presParOf" srcId="{F398C338-9124-445B-A301-E89518908F33}" destId="{2591DD63-B88C-437D-B59F-BD19A069D38D}" srcOrd="1" destOrd="0" presId="urn:microsoft.com/office/officeart/2008/layout/LinedList"/>
    <dgm:cxn modelId="{0AE1A0F9-BA11-46C4-8725-D873FCB3D6EC}" type="presParOf" srcId="{F398C338-9124-445B-A301-E89518908F33}" destId="{777C19B6-D84F-4B1D-9A36-62ACA75E3E43}" srcOrd="2" destOrd="0" presId="urn:microsoft.com/office/officeart/2008/layout/LinedList"/>
    <dgm:cxn modelId="{830906B6-060D-42AA-8838-911B62F4A9D1}" type="presParOf" srcId="{B78EA2CB-FFDC-4813-A890-468377202F27}" destId="{4FFB2FF3-5E16-4D11-87B7-3C5F2F022A63}" srcOrd="5" destOrd="0" presId="urn:microsoft.com/office/officeart/2008/layout/LinedList"/>
    <dgm:cxn modelId="{75483823-7EB2-414E-B7AE-96FB381C9531}" type="presParOf" srcId="{B78EA2CB-FFDC-4813-A890-468377202F27}" destId="{FE4647C8-48CC-43E9-BBD7-777297C20934}" srcOrd="6" destOrd="0" presId="urn:microsoft.com/office/officeart/2008/layout/LinedList"/>
    <dgm:cxn modelId="{DC7A4C12-8196-4318-9CC7-FB8988F30541}" type="presParOf" srcId="{B78EA2CB-FFDC-4813-A890-468377202F27}" destId="{244774BC-8260-4615-B947-459EAC39BF6B}" srcOrd="7" destOrd="0" presId="urn:microsoft.com/office/officeart/2008/layout/LinedList"/>
    <dgm:cxn modelId="{A79A1577-6AF2-4C38-B33F-64848298AC4E}" type="presParOf" srcId="{244774BC-8260-4615-B947-459EAC39BF6B}" destId="{78E32B6C-EEEF-45B2-8149-C629F326DEA9}" srcOrd="0" destOrd="0" presId="urn:microsoft.com/office/officeart/2008/layout/LinedList"/>
    <dgm:cxn modelId="{4263C640-AEB6-471C-9547-AA602EC8894C}" type="presParOf" srcId="{244774BC-8260-4615-B947-459EAC39BF6B}" destId="{C89B02A2-42CD-4A8B-80BC-C78D5B823B9A}" srcOrd="1" destOrd="0" presId="urn:microsoft.com/office/officeart/2008/layout/LinedList"/>
    <dgm:cxn modelId="{78BA9FED-0A12-43B5-ACED-61BE2FB79EDC}" type="presParOf" srcId="{244774BC-8260-4615-B947-459EAC39BF6B}" destId="{05E78557-5289-48AA-B978-8BFF7E9820F3}" srcOrd="2" destOrd="0" presId="urn:microsoft.com/office/officeart/2008/layout/LinedList"/>
    <dgm:cxn modelId="{D10D00FF-4C36-418C-97DB-089759A65CBD}" type="presParOf" srcId="{B78EA2CB-FFDC-4813-A890-468377202F27}" destId="{2E5D86DF-8619-4FE0-B43A-3854A47D542F}" srcOrd="8" destOrd="0" presId="urn:microsoft.com/office/officeart/2008/layout/LinedList"/>
    <dgm:cxn modelId="{00D8DA2B-FC6A-48A6-93F6-FF9F360B378A}" type="presParOf" srcId="{B78EA2CB-FFDC-4813-A890-468377202F27}" destId="{A18BE1A7-7A89-47E2-9FD9-EABA1A9BCF30}" srcOrd="9" destOrd="0" presId="urn:microsoft.com/office/officeart/2008/layout/LinedList"/>
    <dgm:cxn modelId="{CCC24E6C-9360-4F7C-9DFB-E217A2C2F554}" type="presParOf" srcId="{B78EA2CB-FFDC-4813-A890-468377202F27}" destId="{07E70751-7F3A-48C3-9123-1BD59F5F965D}" srcOrd="10" destOrd="0" presId="urn:microsoft.com/office/officeart/2008/layout/LinedList"/>
    <dgm:cxn modelId="{91DDADFD-3A7C-4112-B7FB-9B4D69A2BD6A}" type="presParOf" srcId="{07E70751-7F3A-48C3-9123-1BD59F5F965D}" destId="{E64C476C-4C74-45C2-A76B-B49DF98E5BD9}" srcOrd="0" destOrd="0" presId="urn:microsoft.com/office/officeart/2008/layout/LinedList"/>
    <dgm:cxn modelId="{CA210501-7C8F-4BAE-B5AF-F89097A75769}" type="presParOf" srcId="{07E70751-7F3A-48C3-9123-1BD59F5F965D}" destId="{51C4F645-2DB8-4772-BB51-7EF3DF348DB2}" srcOrd="1" destOrd="0" presId="urn:microsoft.com/office/officeart/2008/layout/LinedList"/>
    <dgm:cxn modelId="{62221C9C-03B5-44D0-8D26-D73DA4FDB9E5}" type="presParOf" srcId="{07E70751-7F3A-48C3-9123-1BD59F5F965D}" destId="{16F34438-D5F6-4553-AD90-CAC81D484257}" srcOrd="2" destOrd="0" presId="urn:microsoft.com/office/officeart/2008/layout/LinedList"/>
    <dgm:cxn modelId="{77D81B3F-DB23-43F9-8DBA-A5C23C1BF3F0}" type="presParOf" srcId="{B78EA2CB-FFDC-4813-A890-468377202F27}" destId="{8A77CF4A-2324-42E8-B1BB-DFECD27ED35C}" srcOrd="11" destOrd="0" presId="urn:microsoft.com/office/officeart/2008/layout/LinedList"/>
    <dgm:cxn modelId="{BFDD963C-848C-44D2-A60C-09D4FEFF7506}" type="presParOf" srcId="{B78EA2CB-FFDC-4813-A890-468377202F27}" destId="{617D047D-D471-4F3E-9D35-911110D610C6}" srcOrd="12" destOrd="0" presId="urn:microsoft.com/office/officeart/2008/layout/LinedList"/>
    <dgm:cxn modelId="{5F55DF07-7911-4050-83F4-1BDB99B66D35}" type="presParOf" srcId="{B78EA2CB-FFDC-4813-A890-468377202F27}" destId="{5FD7282C-4584-468C-9AF0-8FA542AA25EC}" srcOrd="13" destOrd="0" presId="urn:microsoft.com/office/officeart/2008/layout/LinedList"/>
    <dgm:cxn modelId="{DF7F60DF-CB54-4985-94A8-E08788FBB62D}" type="presParOf" srcId="{5FD7282C-4584-468C-9AF0-8FA542AA25EC}" destId="{54E89ACB-D20E-41C1-A9E6-A3698E85B73C}" srcOrd="0" destOrd="0" presId="urn:microsoft.com/office/officeart/2008/layout/LinedList"/>
    <dgm:cxn modelId="{F984A1DF-514D-40BA-8F1C-3CF475762D8D}" type="presParOf" srcId="{5FD7282C-4584-468C-9AF0-8FA542AA25EC}" destId="{F189F755-AEBA-41BB-86A5-C3BAD30F2A9E}" srcOrd="1" destOrd="0" presId="urn:microsoft.com/office/officeart/2008/layout/LinedList"/>
    <dgm:cxn modelId="{6CBC87FB-FD22-4B05-A049-02A1E5494FB7}" type="presParOf" srcId="{5FD7282C-4584-468C-9AF0-8FA542AA25EC}" destId="{02AFDB3B-4DA9-4CFF-B3BC-B54E5C5F8F04}" srcOrd="2" destOrd="0" presId="urn:microsoft.com/office/officeart/2008/layout/LinedList"/>
    <dgm:cxn modelId="{9C79C85B-79B8-4316-BE2D-9E6B6ECAAB8C}" type="presParOf" srcId="{B78EA2CB-FFDC-4813-A890-468377202F27}" destId="{83AB05F2-5636-4229-AD98-4F09545D2D53}" srcOrd="14" destOrd="0" presId="urn:microsoft.com/office/officeart/2008/layout/LinedList"/>
    <dgm:cxn modelId="{8D921B13-38D6-4334-B501-2E615C4E7B7F}" type="presParOf" srcId="{B78EA2CB-FFDC-4813-A890-468377202F27}" destId="{DCF9D6AC-FC60-439F-8349-644CE33C4856}" srcOrd="15" destOrd="0" presId="urn:microsoft.com/office/officeart/2008/layout/LinedList"/>
    <dgm:cxn modelId="{5C6FD93C-2601-4391-A9C0-CF1A2CCDFD99}" type="presParOf" srcId="{B78EA2CB-FFDC-4813-A890-468377202F27}" destId="{DBB15343-E367-4AF8-8665-E51BF8009D20}" srcOrd="16" destOrd="0" presId="urn:microsoft.com/office/officeart/2008/layout/LinedList"/>
    <dgm:cxn modelId="{04F3CCA4-B9C0-4DE0-9FED-153EF2E13749}" type="presParOf" srcId="{DBB15343-E367-4AF8-8665-E51BF8009D20}" destId="{8E41D67B-D189-403A-8D5E-FAE23524AF51}" srcOrd="0" destOrd="0" presId="urn:microsoft.com/office/officeart/2008/layout/LinedList"/>
    <dgm:cxn modelId="{D7F062AB-05F2-45D8-B00A-FBCDEBC5A0C1}" type="presParOf" srcId="{DBB15343-E367-4AF8-8665-E51BF8009D20}" destId="{A404FB6E-6B0D-448D-B130-3F0AC3770AF0}" srcOrd="1" destOrd="0" presId="urn:microsoft.com/office/officeart/2008/layout/LinedList"/>
    <dgm:cxn modelId="{66382163-B7DF-41F6-9600-FD042BEABD97}" type="presParOf" srcId="{DBB15343-E367-4AF8-8665-E51BF8009D20}" destId="{D1FBA5A8-C7BD-49F0-9F34-CF7F919BC2F9}" srcOrd="2" destOrd="0" presId="urn:microsoft.com/office/officeart/2008/layout/LinedList"/>
    <dgm:cxn modelId="{7CD99628-9854-4C2E-9018-62A7DB7D5B13}" type="presParOf" srcId="{B78EA2CB-FFDC-4813-A890-468377202F27}" destId="{C48AC0C2-FD38-4DE3-9CF9-9B89733512A6}" srcOrd="17" destOrd="0" presId="urn:microsoft.com/office/officeart/2008/layout/LinedList"/>
    <dgm:cxn modelId="{7E4B0E46-8353-445E-9F9B-314A79CB91D4}" type="presParOf" srcId="{B78EA2CB-FFDC-4813-A890-468377202F27}" destId="{D6E696DD-766C-4EE5-93C2-4BAFE1D1A936}" srcOrd="18" destOrd="0" presId="urn:microsoft.com/office/officeart/2008/layout/LinedList"/>
    <dgm:cxn modelId="{DF5678D3-56C1-4BCC-ACBC-B684937E32EC}" type="presParOf" srcId="{B78EA2CB-FFDC-4813-A890-468377202F27}" destId="{29CE3791-D8A6-4915-B3AB-43C0F3152A59}" srcOrd="19" destOrd="0" presId="urn:microsoft.com/office/officeart/2008/layout/LinedList"/>
    <dgm:cxn modelId="{8C2D3BA6-52A6-47A9-8AD4-2EDD74DE2D6A}" type="presParOf" srcId="{29CE3791-D8A6-4915-B3AB-43C0F3152A59}" destId="{3802B5E9-74C6-4891-A92F-1569A7DB64D6}" srcOrd="0" destOrd="0" presId="urn:microsoft.com/office/officeart/2008/layout/LinedList"/>
    <dgm:cxn modelId="{F3FD37C6-2CCB-401E-9005-FC92823BB882}" type="presParOf" srcId="{29CE3791-D8A6-4915-B3AB-43C0F3152A59}" destId="{B3C57F9B-B9F6-4E30-A1DC-253386018E31}" srcOrd="1" destOrd="0" presId="urn:microsoft.com/office/officeart/2008/layout/LinedList"/>
    <dgm:cxn modelId="{A4EB43CF-CD6A-4995-950F-08EAD30B4649}" type="presParOf" srcId="{29CE3791-D8A6-4915-B3AB-43C0F3152A59}" destId="{66B59222-9820-4D9A-8223-635813EDEC32}" srcOrd="2" destOrd="0" presId="urn:microsoft.com/office/officeart/2008/layout/LinedList"/>
    <dgm:cxn modelId="{500E00F2-8B52-4471-91C8-4D5220182B2B}" type="presParOf" srcId="{B78EA2CB-FFDC-4813-A890-468377202F27}" destId="{A753A9DE-8372-4B88-AE96-DCD2414D0229}" srcOrd="20" destOrd="0" presId="urn:microsoft.com/office/officeart/2008/layout/LinedList"/>
    <dgm:cxn modelId="{49024FB5-8D9E-47D1-8B99-5F217DB0B1B8}" type="presParOf" srcId="{B78EA2CB-FFDC-4813-A890-468377202F27}" destId="{E5254A4A-E397-496F-89D0-10D3E8E3D612}" srcOrd="21" destOrd="0" presId="urn:microsoft.com/office/officeart/2008/layout/LinedList"/>
    <dgm:cxn modelId="{FFE19FA3-7F08-4297-8DC4-5657ABA5F7AD}" type="presParOf" srcId="{B78EA2CB-FFDC-4813-A890-468377202F27}" destId="{015B6FB1-00BC-4AFE-A49F-14EC5B2A48D6}" srcOrd="22" destOrd="0" presId="urn:microsoft.com/office/officeart/2008/layout/LinedList"/>
    <dgm:cxn modelId="{EE1A38BE-59B6-40DC-BD9C-6269FD20C175}" type="presParOf" srcId="{015B6FB1-00BC-4AFE-A49F-14EC5B2A48D6}" destId="{AB72BEE1-63F8-430C-8FBF-F487BE072918}" srcOrd="0" destOrd="0" presId="urn:microsoft.com/office/officeart/2008/layout/LinedList"/>
    <dgm:cxn modelId="{E6262DA2-A66D-484A-BCC7-87EBCEA8911D}" type="presParOf" srcId="{015B6FB1-00BC-4AFE-A49F-14EC5B2A48D6}" destId="{10298174-3794-46D0-8F20-88CA9BA3A06F}" srcOrd="1" destOrd="0" presId="urn:microsoft.com/office/officeart/2008/layout/LinedList"/>
    <dgm:cxn modelId="{172DA03A-98D1-4556-8FB1-A8C1B684D6EC}" type="presParOf" srcId="{015B6FB1-00BC-4AFE-A49F-14EC5B2A48D6}" destId="{9201523E-2504-4325-81DA-686CB003670E}" srcOrd="2" destOrd="0" presId="urn:microsoft.com/office/officeart/2008/layout/LinedList"/>
    <dgm:cxn modelId="{EA34DEDA-EA16-4E26-BA3B-63DB8199A152}" type="presParOf" srcId="{B78EA2CB-FFDC-4813-A890-468377202F27}" destId="{5AA6A27E-B16D-48F5-8CC0-1F2091B67983}" srcOrd="23" destOrd="0" presId="urn:microsoft.com/office/officeart/2008/layout/LinedList"/>
    <dgm:cxn modelId="{481A809C-6D15-4015-B294-49682552B031}" type="presParOf" srcId="{B78EA2CB-FFDC-4813-A890-468377202F27}" destId="{D383286E-36A2-48DA-82FE-BDEA17D92F7C}" srcOrd="24" destOrd="0" presId="urn:microsoft.com/office/officeart/2008/layout/LinedList"/>
    <dgm:cxn modelId="{9C93F507-BFDF-4EE1-B2D1-E7DC7AF08B62}" type="presParOf" srcId="{B78EA2CB-FFDC-4813-A890-468377202F27}" destId="{F29A270A-068B-4B46-80BA-57FE0D47CCD7}" srcOrd="25" destOrd="0" presId="urn:microsoft.com/office/officeart/2008/layout/LinedList"/>
    <dgm:cxn modelId="{A6478692-3805-492A-84AD-6E96C9501E78}" type="presParOf" srcId="{F29A270A-068B-4B46-80BA-57FE0D47CCD7}" destId="{3989902E-565E-4EFF-9654-4CC2FB9D2B18}" srcOrd="0" destOrd="0" presId="urn:microsoft.com/office/officeart/2008/layout/LinedList"/>
    <dgm:cxn modelId="{4901891E-BD36-4A9C-A69D-A5CB86590916}" type="presParOf" srcId="{F29A270A-068B-4B46-80BA-57FE0D47CCD7}" destId="{0D4556CB-5D93-4914-9112-2EFEE9B2EF28}" srcOrd="1" destOrd="0" presId="urn:microsoft.com/office/officeart/2008/layout/LinedList"/>
    <dgm:cxn modelId="{90DE6817-72EE-4DD5-8B60-7061B86D335D}" type="presParOf" srcId="{F29A270A-068B-4B46-80BA-57FE0D47CCD7}" destId="{E8BCD077-C7A4-46AA-9792-9A84613E28E1}" srcOrd="2" destOrd="0" presId="urn:microsoft.com/office/officeart/2008/layout/LinedList"/>
    <dgm:cxn modelId="{A4EF7678-D317-4AFD-93F3-FD5795F96AA8}" type="presParOf" srcId="{B78EA2CB-FFDC-4813-A890-468377202F27}" destId="{64716393-C8FA-4895-9024-B836C427B8C1}" srcOrd="26" destOrd="0" presId="urn:microsoft.com/office/officeart/2008/layout/LinedList"/>
    <dgm:cxn modelId="{38342F39-F520-4254-AFB0-67ADEA0E2FFA}" type="presParOf" srcId="{B78EA2CB-FFDC-4813-A890-468377202F27}" destId="{43C6D49C-225A-4A41-955D-F9A15E0CA25A}" srcOrd="27" destOrd="0" presId="urn:microsoft.com/office/officeart/2008/layout/LinedList"/>
    <dgm:cxn modelId="{BDDF79C2-BD7E-43DA-A741-B3F22071AB7A}" type="presParOf" srcId="{B78EA2CB-FFDC-4813-A890-468377202F27}" destId="{A752CD6C-7435-44AA-A34F-6FC9D5DF9C7B}" srcOrd="28" destOrd="0" presId="urn:microsoft.com/office/officeart/2008/layout/LinedList"/>
    <dgm:cxn modelId="{63D6B2F4-BF0A-4B16-9AB2-333973C3D019}" type="presParOf" srcId="{A752CD6C-7435-44AA-A34F-6FC9D5DF9C7B}" destId="{8F22B2C6-5B61-4D51-9913-A410477075CB}" srcOrd="0" destOrd="0" presId="urn:microsoft.com/office/officeart/2008/layout/LinedList"/>
    <dgm:cxn modelId="{F89C3407-757E-43AD-9163-846C13AEAC8D}" type="presParOf" srcId="{A752CD6C-7435-44AA-A34F-6FC9D5DF9C7B}" destId="{1774AA1C-DFC9-42C1-A16A-92AD8F93DFA7}" srcOrd="1" destOrd="0" presId="urn:microsoft.com/office/officeart/2008/layout/LinedList"/>
    <dgm:cxn modelId="{4609580A-32E8-4046-B115-58CE91636F4A}" type="presParOf" srcId="{A752CD6C-7435-44AA-A34F-6FC9D5DF9C7B}" destId="{FA8916B5-58B7-4EBD-AFCC-AAE591DC42FD}" srcOrd="2" destOrd="0" presId="urn:microsoft.com/office/officeart/2008/layout/LinedList"/>
    <dgm:cxn modelId="{363C2A93-A49E-4758-A086-E17C3C8E088A}" type="presParOf" srcId="{B78EA2CB-FFDC-4813-A890-468377202F27}" destId="{1B1FB712-E119-4049-99FC-8F42A993AB6F}" srcOrd="29" destOrd="0" presId="urn:microsoft.com/office/officeart/2008/layout/LinedList"/>
    <dgm:cxn modelId="{0758AD5B-0D02-4429-90CB-B00D1873A5FF}" type="presParOf" srcId="{B78EA2CB-FFDC-4813-A890-468377202F27}" destId="{207878A5-1181-46ED-A526-E711F45B680C}" srcOrd="3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133BE2-A586-47F9-980D-14AB3809DF09}" type="doc">
      <dgm:prSet loTypeId="urn:microsoft.com/office/officeart/2005/8/layout/matrix1" loCatId="matrix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2BF8B15-D671-4033-8A9B-7EC3A6B59864}">
      <dgm:prSet phldrT="[Текст]" custT="1"/>
      <dgm:spPr/>
      <dgm:t>
        <a:bodyPr/>
        <a:lstStyle/>
        <a:p>
          <a:r>
            <a:rPr lang="ru-RU" sz="4000" b="1" dirty="0" smtClean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4 К</a:t>
          </a:r>
          <a:endParaRPr lang="ru-RU" sz="4000" b="1" dirty="0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83F5B64E-4845-420A-B6D1-5FD130C81C07}" type="parTrans" cxnId="{31177C68-AA2C-4ADF-A991-74C089513D47}">
      <dgm:prSet/>
      <dgm:spPr/>
      <dgm:t>
        <a:bodyPr/>
        <a:lstStyle/>
        <a:p>
          <a:endParaRPr lang="ru-RU" sz="2200" b="1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D1153E7F-9928-4180-AD20-EF253EB214D2}" type="sibTrans" cxnId="{31177C68-AA2C-4ADF-A991-74C089513D47}">
      <dgm:prSet/>
      <dgm:spPr/>
      <dgm:t>
        <a:bodyPr/>
        <a:lstStyle/>
        <a:p>
          <a:endParaRPr lang="ru-RU" sz="2200" b="1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EBBC06F1-883C-4115-BBB4-BB193303DBF7}">
      <dgm:prSet phldrT="[Текст]" custT="1"/>
      <dgm:spPr/>
      <dgm:t>
        <a:bodyPr anchor="t"/>
        <a:lstStyle/>
        <a:p>
          <a:r>
            <a:rPr lang="ru-RU" sz="2200" b="1" dirty="0" err="1" smtClean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Коммуниктивность</a:t>
          </a:r>
          <a:endParaRPr lang="ru-RU" sz="2200" b="1" dirty="0" smtClean="0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  <a:p>
          <a:r>
            <a:rPr lang="ru-RU" sz="2200" dirty="0" smtClean="0">
              <a:latin typeface="Cambria" panose="02040503050406030204" pitchFamily="18" charset="0"/>
              <a:cs typeface="Times New Roman" panose="02020603050405020304" pitchFamily="18" charset="0"/>
            </a:rPr>
            <a:t>навыки общения, </a:t>
          </a:r>
          <a:r>
            <a:rPr lang="ru-RU" sz="2200" b="0" i="0" dirty="0" smtClean="0">
              <a:latin typeface="Cambria" panose="02040503050406030204" pitchFamily="18" charset="0"/>
              <a:cs typeface="Times New Roman" panose="02020603050405020304" pitchFamily="18" charset="0"/>
            </a:rPr>
            <a:t>умение выражать и отстаивать свою точку зрения</a:t>
          </a:r>
          <a:endParaRPr lang="ru-RU" sz="2200" b="1" dirty="0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F05030A0-55CD-42AC-BFC5-CC58C526FC69}" type="parTrans" cxnId="{2FE274D3-2492-4C73-A160-B6B4050715B1}">
      <dgm:prSet/>
      <dgm:spPr/>
      <dgm:t>
        <a:bodyPr/>
        <a:lstStyle/>
        <a:p>
          <a:endParaRPr lang="ru-RU" sz="2200" b="1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14D5C468-B95F-4FB9-BDD4-0F4D7A8AFE0C}" type="sibTrans" cxnId="{2FE274D3-2492-4C73-A160-B6B4050715B1}">
      <dgm:prSet/>
      <dgm:spPr/>
      <dgm:t>
        <a:bodyPr/>
        <a:lstStyle/>
        <a:p>
          <a:endParaRPr lang="ru-RU" sz="2200" b="1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FA2F8EA1-DCE0-4BD8-AD03-81BD17F46E04}">
      <dgm:prSet phldrT="[Текст]" custT="1"/>
      <dgm:spPr/>
      <dgm:t>
        <a:bodyPr anchor="t"/>
        <a:lstStyle/>
        <a:p>
          <a:r>
            <a:rPr lang="ru-RU" sz="2200" b="1" dirty="0" smtClean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Креативность</a:t>
          </a:r>
        </a:p>
        <a:p>
          <a:r>
            <a:rPr lang="ru-RU" sz="2200" dirty="0" smtClean="0">
              <a:latin typeface="Cambria" panose="02040503050406030204" pitchFamily="18" charset="0"/>
              <a:cs typeface="Times New Roman" panose="02020603050405020304" pitchFamily="18" charset="0"/>
            </a:rPr>
            <a:t>способность к творчеству, нестандартно, неформально мыслить и действовать, любопытство, инновации, самовыражение</a:t>
          </a:r>
          <a:endParaRPr lang="ru-RU" sz="2200" dirty="0"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863F285A-6151-4792-88D6-D74003770B06}" type="parTrans" cxnId="{5BC65935-7A07-4D7A-84F1-074798B0DCD4}">
      <dgm:prSet/>
      <dgm:spPr/>
      <dgm:t>
        <a:bodyPr/>
        <a:lstStyle/>
        <a:p>
          <a:endParaRPr lang="ru-RU" sz="2200" b="1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0FA02326-0796-4D52-A034-BE2E45065729}" type="sibTrans" cxnId="{5BC65935-7A07-4D7A-84F1-074798B0DCD4}">
      <dgm:prSet/>
      <dgm:spPr/>
      <dgm:t>
        <a:bodyPr/>
        <a:lstStyle/>
        <a:p>
          <a:endParaRPr lang="ru-RU" sz="2200" b="1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2C4C366E-0150-46F3-AB9B-CB2D531B89FB}">
      <dgm:prSet phldrT="[Текст]" custT="1"/>
      <dgm:spPr/>
      <dgm:t>
        <a:bodyPr anchor="t"/>
        <a:lstStyle/>
        <a:p>
          <a:r>
            <a:rPr lang="ru-RU" sz="2200" b="1" dirty="0" smtClean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Критическое мышление</a:t>
          </a:r>
        </a:p>
        <a:p>
          <a:r>
            <a:rPr lang="ru-RU" sz="2200" dirty="0" smtClean="0">
              <a:latin typeface="Cambria" panose="02040503050406030204" pitchFamily="18" charset="0"/>
              <a:cs typeface="Times New Roman" panose="02020603050405020304" pitchFamily="18" charset="0"/>
            </a:rPr>
            <a:t>решение проблем, рассуждение, анализ, интерпретация, обобщение информации</a:t>
          </a:r>
          <a:endParaRPr lang="ru-RU" sz="2200" b="1" dirty="0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0842EC28-283A-4767-8146-06C99E78835C}" type="parTrans" cxnId="{1EDAD70B-5DCD-4A6B-BD42-79E3B0337C2A}">
      <dgm:prSet/>
      <dgm:spPr/>
      <dgm:t>
        <a:bodyPr/>
        <a:lstStyle/>
        <a:p>
          <a:endParaRPr lang="ru-RU" sz="2200" b="1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7E52514C-7651-48E0-A483-2103D94C3C89}" type="sibTrans" cxnId="{1EDAD70B-5DCD-4A6B-BD42-79E3B0337C2A}">
      <dgm:prSet/>
      <dgm:spPr/>
      <dgm:t>
        <a:bodyPr/>
        <a:lstStyle/>
        <a:p>
          <a:endParaRPr lang="ru-RU" sz="2200" b="1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B1BA585F-C093-4F77-AD0A-7CB0EB7757B1}">
      <dgm:prSet phldrT="[Текст]" custT="1"/>
      <dgm:spPr/>
      <dgm:t>
        <a:bodyPr anchor="t"/>
        <a:lstStyle/>
        <a:p>
          <a:r>
            <a:rPr lang="ru-RU" sz="2200" b="1" dirty="0" smtClean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Координация (кооперация)</a:t>
          </a:r>
        </a:p>
        <a:p>
          <a:r>
            <a:rPr lang="ru-RU" sz="2200" dirty="0" smtClean="0">
              <a:latin typeface="Cambria" panose="02040503050406030204" pitchFamily="18" charset="0"/>
              <a:cs typeface="Times New Roman" panose="02020603050405020304" pitchFamily="18" charset="0"/>
            </a:rPr>
            <a:t>лидерство, работа в команде, сотрудничество</a:t>
          </a:r>
          <a:endParaRPr lang="ru-RU" sz="2200" b="1" dirty="0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849ADEF-7DAC-4C20-8A9F-B0F687A265E5}" type="parTrans" cxnId="{E51AE695-E0F5-46F3-B1B5-8C3CD785485A}">
      <dgm:prSet/>
      <dgm:spPr/>
      <dgm:t>
        <a:bodyPr/>
        <a:lstStyle/>
        <a:p>
          <a:endParaRPr lang="ru-RU" sz="2200" b="1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F7C1E2B7-E7D0-4484-A5DC-3224D9ED099E}" type="sibTrans" cxnId="{E51AE695-E0F5-46F3-B1B5-8C3CD785485A}">
      <dgm:prSet/>
      <dgm:spPr/>
      <dgm:t>
        <a:bodyPr/>
        <a:lstStyle/>
        <a:p>
          <a:endParaRPr lang="ru-RU" sz="2200" b="1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1BB0984-674D-46DE-B54A-44A2954763B1}" type="pres">
      <dgm:prSet presAssocID="{5D133BE2-A586-47F9-980D-14AB3809DF0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EF43F1-4EBB-4529-8B4E-E62FE8A024CD}" type="pres">
      <dgm:prSet presAssocID="{5D133BE2-A586-47F9-980D-14AB3809DF09}" presName="matrix" presStyleCnt="0"/>
      <dgm:spPr/>
    </dgm:pt>
    <dgm:pt modelId="{8EEF4B00-53B2-4982-914F-BF4D2941CFAE}" type="pres">
      <dgm:prSet presAssocID="{5D133BE2-A586-47F9-980D-14AB3809DF09}" presName="tile1" presStyleLbl="node1" presStyleIdx="0" presStyleCnt="4" custLinFactNeighborX="1053" custLinFactNeighborY="3101"/>
      <dgm:spPr/>
      <dgm:t>
        <a:bodyPr/>
        <a:lstStyle/>
        <a:p>
          <a:endParaRPr lang="ru-RU"/>
        </a:p>
      </dgm:t>
    </dgm:pt>
    <dgm:pt modelId="{B53A2A8B-B005-4C84-9159-62623F7AA5DD}" type="pres">
      <dgm:prSet presAssocID="{5D133BE2-A586-47F9-980D-14AB3809DF0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5D04F6-0408-4C1B-AA0E-28103C2D4468}" type="pres">
      <dgm:prSet presAssocID="{5D133BE2-A586-47F9-980D-14AB3809DF09}" presName="tile2" presStyleLbl="node1" presStyleIdx="1" presStyleCnt="4" custLinFactNeighborX="901"/>
      <dgm:spPr/>
      <dgm:t>
        <a:bodyPr/>
        <a:lstStyle/>
        <a:p>
          <a:endParaRPr lang="ru-RU"/>
        </a:p>
      </dgm:t>
    </dgm:pt>
    <dgm:pt modelId="{7A897B37-C938-4210-8680-E64A42EE7E96}" type="pres">
      <dgm:prSet presAssocID="{5D133BE2-A586-47F9-980D-14AB3809DF0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EA25F-3CB8-4D27-ADAA-9B01A4A10F26}" type="pres">
      <dgm:prSet presAssocID="{5D133BE2-A586-47F9-980D-14AB3809DF09}" presName="tile3" presStyleLbl="node1" presStyleIdx="2" presStyleCnt="4"/>
      <dgm:spPr/>
      <dgm:t>
        <a:bodyPr/>
        <a:lstStyle/>
        <a:p>
          <a:endParaRPr lang="ru-RU"/>
        </a:p>
      </dgm:t>
    </dgm:pt>
    <dgm:pt modelId="{6132D393-D16E-4067-BBFD-62C67E89E068}" type="pres">
      <dgm:prSet presAssocID="{5D133BE2-A586-47F9-980D-14AB3809DF0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C93E4-EEE0-48D9-AC23-ED2F08177C35}" type="pres">
      <dgm:prSet presAssocID="{5D133BE2-A586-47F9-980D-14AB3809DF09}" presName="tile4" presStyleLbl="node1" presStyleIdx="3" presStyleCnt="4"/>
      <dgm:spPr/>
      <dgm:t>
        <a:bodyPr/>
        <a:lstStyle/>
        <a:p>
          <a:endParaRPr lang="ru-RU"/>
        </a:p>
      </dgm:t>
    </dgm:pt>
    <dgm:pt modelId="{46DF8383-C72E-4613-8C84-B2E39C746F29}" type="pres">
      <dgm:prSet presAssocID="{5D133BE2-A586-47F9-980D-14AB3809DF0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FB0BB-D6BF-4146-BA72-C05481974737}" type="pres">
      <dgm:prSet presAssocID="{5D133BE2-A586-47F9-980D-14AB3809DF09}" presName="centerTile" presStyleLbl="fgShp" presStyleIdx="0" presStyleCnt="1" custScaleX="75075" custScaleY="6535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0068538C-A4A9-40EE-A8DB-F338A8BFB07F}" type="presOf" srcId="{B1BA585F-C093-4F77-AD0A-7CB0EB7757B1}" destId="{46DF8383-C72E-4613-8C84-B2E39C746F29}" srcOrd="1" destOrd="0" presId="urn:microsoft.com/office/officeart/2005/8/layout/matrix1"/>
    <dgm:cxn modelId="{1023E641-98B0-4866-9E9A-B9C294E9667F}" type="presOf" srcId="{EBBC06F1-883C-4115-BBB4-BB193303DBF7}" destId="{8EEF4B00-53B2-4982-914F-BF4D2941CFAE}" srcOrd="0" destOrd="0" presId="urn:microsoft.com/office/officeart/2005/8/layout/matrix1"/>
    <dgm:cxn modelId="{9C0E8C3D-8383-49F9-B4A8-13A0B825CE64}" type="presOf" srcId="{B1BA585F-C093-4F77-AD0A-7CB0EB7757B1}" destId="{5B5C93E4-EEE0-48D9-AC23-ED2F08177C35}" srcOrd="0" destOrd="0" presId="urn:microsoft.com/office/officeart/2005/8/layout/matrix1"/>
    <dgm:cxn modelId="{7EB2C3DF-5005-4B03-83E5-5EBA7B502B9A}" type="presOf" srcId="{2C4C366E-0150-46F3-AB9B-CB2D531B89FB}" destId="{92FEA25F-3CB8-4D27-ADAA-9B01A4A10F26}" srcOrd="0" destOrd="0" presId="urn:microsoft.com/office/officeart/2005/8/layout/matrix1"/>
    <dgm:cxn modelId="{28C1B9EC-4D10-4A9C-838A-31A118050B5A}" type="presOf" srcId="{C2BF8B15-D671-4033-8A9B-7EC3A6B59864}" destId="{4B2FB0BB-D6BF-4146-BA72-C05481974737}" srcOrd="0" destOrd="0" presId="urn:microsoft.com/office/officeart/2005/8/layout/matrix1"/>
    <dgm:cxn modelId="{810B212B-477D-427B-9B7F-9A912E39CBDD}" type="presOf" srcId="{FA2F8EA1-DCE0-4BD8-AD03-81BD17F46E04}" destId="{7A897B37-C938-4210-8680-E64A42EE7E96}" srcOrd="1" destOrd="0" presId="urn:microsoft.com/office/officeart/2005/8/layout/matrix1"/>
    <dgm:cxn modelId="{27543A1D-23A8-454E-9FD8-45C12B75F510}" type="presOf" srcId="{FA2F8EA1-DCE0-4BD8-AD03-81BD17F46E04}" destId="{335D04F6-0408-4C1B-AA0E-28103C2D4468}" srcOrd="0" destOrd="0" presId="urn:microsoft.com/office/officeart/2005/8/layout/matrix1"/>
    <dgm:cxn modelId="{7BE92EFD-2486-44F0-B05A-E6D17E2ACFA2}" type="presOf" srcId="{EBBC06F1-883C-4115-BBB4-BB193303DBF7}" destId="{B53A2A8B-B005-4C84-9159-62623F7AA5DD}" srcOrd="1" destOrd="0" presId="urn:microsoft.com/office/officeart/2005/8/layout/matrix1"/>
    <dgm:cxn modelId="{E51AE695-E0F5-46F3-B1B5-8C3CD785485A}" srcId="{C2BF8B15-D671-4033-8A9B-7EC3A6B59864}" destId="{B1BA585F-C093-4F77-AD0A-7CB0EB7757B1}" srcOrd="3" destOrd="0" parTransId="{5849ADEF-7DAC-4C20-8A9F-B0F687A265E5}" sibTransId="{F7C1E2B7-E7D0-4484-A5DC-3224D9ED099E}"/>
    <dgm:cxn modelId="{5BC65935-7A07-4D7A-84F1-074798B0DCD4}" srcId="{C2BF8B15-D671-4033-8A9B-7EC3A6B59864}" destId="{FA2F8EA1-DCE0-4BD8-AD03-81BD17F46E04}" srcOrd="1" destOrd="0" parTransId="{863F285A-6151-4792-88D6-D74003770B06}" sibTransId="{0FA02326-0796-4D52-A034-BE2E45065729}"/>
    <dgm:cxn modelId="{ED8DC5A3-9904-4CB7-80FE-82A9A15EE199}" type="presOf" srcId="{2C4C366E-0150-46F3-AB9B-CB2D531B89FB}" destId="{6132D393-D16E-4067-BBFD-62C67E89E068}" srcOrd="1" destOrd="0" presId="urn:microsoft.com/office/officeart/2005/8/layout/matrix1"/>
    <dgm:cxn modelId="{31177C68-AA2C-4ADF-A991-74C089513D47}" srcId="{5D133BE2-A586-47F9-980D-14AB3809DF09}" destId="{C2BF8B15-D671-4033-8A9B-7EC3A6B59864}" srcOrd="0" destOrd="0" parTransId="{83F5B64E-4845-420A-B6D1-5FD130C81C07}" sibTransId="{D1153E7F-9928-4180-AD20-EF253EB214D2}"/>
    <dgm:cxn modelId="{2FE274D3-2492-4C73-A160-B6B4050715B1}" srcId="{C2BF8B15-D671-4033-8A9B-7EC3A6B59864}" destId="{EBBC06F1-883C-4115-BBB4-BB193303DBF7}" srcOrd="0" destOrd="0" parTransId="{F05030A0-55CD-42AC-BFC5-CC58C526FC69}" sibTransId="{14D5C468-B95F-4FB9-BDD4-0F4D7A8AFE0C}"/>
    <dgm:cxn modelId="{DC2A529F-7771-41D2-816E-817218F2AD62}" type="presOf" srcId="{5D133BE2-A586-47F9-980D-14AB3809DF09}" destId="{91BB0984-674D-46DE-B54A-44A2954763B1}" srcOrd="0" destOrd="0" presId="urn:microsoft.com/office/officeart/2005/8/layout/matrix1"/>
    <dgm:cxn modelId="{1EDAD70B-5DCD-4A6B-BD42-79E3B0337C2A}" srcId="{C2BF8B15-D671-4033-8A9B-7EC3A6B59864}" destId="{2C4C366E-0150-46F3-AB9B-CB2D531B89FB}" srcOrd="2" destOrd="0" parTransId="{0842EC28-283A-4767-8146-06C99E78835C}" sibTransId="{7E52514C-7651-48E0-A483-2103D94C3C89}"/>
    <dgm:cxn modelId="{EE053C47-7D63-4753-91D4-0B05128286CC}" type="presParOf" srcId="{91BB0984-674D-46DE-B54A-44A2954763B1}" destId="{1FEF43F1-4EBB-4529-8B4E-E62FE8A024CD}" srcOrd="0" destOrd="0" presId="urn:microsoft.com/office/officeart/2005/8/layout/matrix1"/>
    <dgm:cxn modelId="{031DEA43-1984-4A7D-A4E4-B32DCA12E523}" type="presParOf" srcId="{1FEF43F1-4EBB-4529-8B4E-E62FE8A024CD}" destId="{8EEF4B00-53B2-4982-914F-BF4D2941CFAE}" srcOrd="0" destOrd="0" presId="urn:microsoft.com/office/officeart/2005/8/layout/matrix1"/>
    <dgm:cxn modelId="{AA9E7738-686E-4662-A245-8E84D9F397BD}" type="presParOf" srcId="{1FEF43F1-4EBB-4529-8B4E-E62FE8A024CD}" destId="{B53A2A8B-B005-4C84-9159-62623F7AA5DD}" srcOrd="1" destOrd="0" presId="urn:microsoft.com/office/officeart/2005/8/layout/matrix1"/>
    <dgm:cxn modelId="{CFED6331-8984-4805-88B1-8CA5276BF1B8}" type="presParOf" srcId="{1FEF43F1-4EBB-4529-8B4E-E62FE8A024CD}" destId="{335D04F6-0408-4C1B-AA0E-28103C2D4468}" srcOrd="2" destOrd="0" presId="urn:microsoft.com/office/officeart/2005/8/layout/matrix1"/>
    <dgm:cxn modelId="{B25071CC-F074-4669-AE98-22F7D0CB0F96}" type="presParOf" srcId="{1FEF43F1-4EBB-4529-8B4E-E62FE8A024CD}" destId="{7A897B37-C938-4210-8680-E64A42EE7E96}" srcOrd="3" destOrd="0" presId="urn:microsoft.com/office/officeart/2005/8/layout/matrix1"/>
    <dgm:cxn modelId="{47533756-865E-4F11-AFB1-2D32219D1918}" type="presParOf" srcId="{1FEF43F1-4EBB-4529-8B4E-E62FE8A024CD}" destId="{92FEA25F-3CB8-4D27-ADAA-9B01A4A10F26}" srcOrd="4" destOrd="0" presId="urn:microsoft.com/office/officeart/2005/8/layout/matrix1"/>
    <dgm:cxn modelId="{67BB3934-90DA-4831-BA28-F47209DAF870}" type="presParOf" srcId="{1FEF43F1-4EBB-4529-8B4E-E62FE8A024CD}" destId="{6132D393-D16E-4067-BBFD-62C67E89E068}" srcOrd="5" destOrd="0" presId="urn:microsoft.com/office/officeart/2005/8/layout/matrix1"/>
    <dgm:cxn modelId="{71E11729-A9B1-4216-9D0B-0B535DA97CE3}" type="presParOf" srcId="{1FEF43F1-4EBB-4529-8B4E-E62FE8A024CD}" destId="{5B5C93E4-EEE0-48D9-AC23-ED2F08177C35}" srcOrd="6" destOrd="0" presId="urn:microsoft.com/office/officeart/2005/8/layout/matrix1"/>
    <dgm:cxn modelId="{1343AA04-C7C9-404F-B43B-799BB28725B3}" type="presParOf" srcId="{1FEF43F1-4EBB-4529-8B4E-E62FE8A024CD}" destId="{46DF8383-C72E-4613-8C84-B2E39C746F29}" srcOrd="7" destOrd="0" presId="urn:microsoft.com/office/officeart/2005/8/layout/matrix1"/>
    <dgm:cxn modelId="{86CCA912-3EE0-4C35-B3BD-DCF81BC42DB7}" type="presParOf" srcId="{91BB0984-674D-46DE-B54A-44A2954763B1}" destId="{4B2FB0BB-D6BF-4146-BA72-C05481974737}" srcOrd="1" destOrd="0" presId="urn:microsoft.com/office/officeart/2005/8/layout/matrix1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133BE2-A586-47F9-980D-14AB3809DF09}" type="doc">
      <dgm:prSet loTypeId="urn:microsoft.com/office/officeart/2005/8/layout/matrix1" loCatId="matrix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2BF8B15-D671-4033-8A9B-7EC3A6B59864}">
      <dgm:prSet phldrT="[Текст]" custT="1"/>
      <dgm:spPr/>
      <dgm:t>
        <a:bodyPr/>
        <a:lstStyle/>
        <a:p>
          <a:r>
            <a:rPr lang="ru-RU" sz="3200" b="1" dirty="0" smtClean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4 К</a:t>
          </a:r>
          <a:endParaRPr lang="ru-RU" sz="3200" b="1" dirty="0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83F5B64E-4845-420A-B6D1-5FD130C81C07}" type="parTrans" cxnId="{31177C68-AA2C-4ADF-A991-74C089513D47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D1153E7F-9928-4180-AD20-EF253EB214D2}" type="sibTrans" cxnId="{31177C68-AA2C-4ADF-A991-74C089513D47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EBBC06F1-883C-4115-BBB4-BB193303DBF7}">
      <dgm:prSet phldrT="[Текст]" custT="1"/>
      <dgm:spPr/>
      <dgm:t>
        <a:bodyPr anchor="t"/>
        <a:lstStyle/>
        <a:p>
          <a:r>
            <a:rPr lang="ru-RU" sz="2000" b="1" dirty="0" err="1" smtClean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Коммуниктивность</a:t>
          </a:r>
          <a:endParaRPr lang="ru-RU" sz="2000" b="1" dirty="0" smtClean="0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  <a:p>
          <a:r>
            <a:rPr lang="ru-RU" sz="2000" dirty="0" smtClean="0">
              <a:latin typeface="Cambria" panose="02040503050406030204" pitchFamily="18" charset="0"/>
              <a:cs typeface="Times New Roman" panose="02020603050405020304" pitchFamily="18" charset="0"/>
            </a:rPr>
            <a:t>навыки общения, </a:t>
          </a:r>
          <a:r>
            <a:rPr lang="ru-RU" sz="2000" b="0" i="0" dirty="0" smtClean="0">
              <a:latin typeface="Cambria" panose="02040503050406030204" pitchFamily="18" charset="0"/>
              <a:cs typeface="Times New Roman" panose="02020603050405020304" pitchFamily="18" charset="0"/>
            </a:rPr>
            <a:t>умение выражать и отстаивать свою точку зрения</a:t>
          </a:r>
          <a:endParaRPr lang="ru-RU" sz="2000" b="1" dirty="0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F05030A0-55CD-42AC-BFC5-CC58C526FC69}" type="parTrans" cxnId="{2FE274D3-2492-4C73-A160-B6B4050715B1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14D5C468-B95F-4FB9-BDD4-0F4D7A8AFE0C}" type="sibTrans" cxnId="{2FE274D3-2492-4C73-A160-B6B4050715B1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FA2F8EA1-DCE0-4BD8-AD03-81BD17F46E04}">
      <dgm:prSet phldrT="[Текст]" custT="1"/>
      <dgm:spPr/>
      <dgm:t>
        <a:bodyPr anchor="t"/>
        <a:lstStyle/>
        <a:p>
          <a:r>
            <a:rPr lang="ru-RU" sz="2000" b="1" dirty="0" smtClean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Креативность</a:t>
          </a:r>
        </a:p>
        <a:p>
          <a:r>
            <a:rPr lang="ru-RU" sz="2000" dirty="0" smtClean="0">
              <a:latin typeface="Cambria" panose="02040503050406030204" pitchFamily="18" charset="0"/>
              <a:cs typeface="Times New Roman" panose="02020603050405020304" pitchFamily="18" charset="0"/>
            </a:rPr>
            <a:t>способность к творчеству, нестандартно, неформально мыслить и действовать, любопытство, инновации, самовыражение</a:t>
          </a:r>
          <a:endParaRPr lang="ru-RU" sz="2000" dirty="0"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863F285A-6151-4792-88D6-D74003770B06}" type="parTrans" cxnId="{5BC65935-7A07-4D7A-84F1-074798B0DCD4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0FA02326-0796-4D52-A034-BE2E45065729}" type="sibTrans" cxnId="{5BC65935-7A07-4D7A-84F1-074798B0DCD4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2C4C366E-0150-46F3-AB9B-CB2D531B89FB}">
      <dgm:prSet phldrT="[Текст]" custT="1"/>
      <dgm:spPr/>
      <dgm:t>
        <a:bodyPr anchor="t"/>
        <a:lstStyle/>
        <a:p>
          <a:r>
            <a:rPr lang="ru-RU" sz="2000" b="1" dirty="0" smtClean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Критическое мышление</a:t>
          </a:r>
        </a:p>
        <a:p>
          <a:r>
            <a:rPr lang="ru-RU" sz="2000" dirty="0" smtClean="0">
              <a:latin typeface="Cambria" panose="02040503050406030204" pitchFamily="18" charset="0"/>
              <a:cs typeface="Times New Roman" panose="02020603050405020304" pitchFamily="18" charset="0"/>
            </a:rPr>
            <a:t>решение проблем, рассуждение, анализ, интерпретация, обобщение информации</a:t>
          </a:r>
          <a:endParaRPr lang="ru-RU" sz="2000" b="1" dirty="0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0842EC28-283A-4767-8146-06C99E78835C}" type="parTrans" cxnId="{1EDAD70B-5DCD-4A6B-BD42-79E3B0337C2A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7E52514C-7651-48E0-A483-2103D94C3C89}" type="sibTrans" cxnId="{1EDAD70B-5DCD-4A6B-BD42-79E3B0337C2A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B1BA585F-C093-4F77-AD0A-7CB0EB7757B1}">
      <dgm:prSet phldrT="[Текст]" custT="1"/>
      <dgm:spPr/>
      <dgm:t>
        <a:bodyPr anchor="t"/>
        <a:lstStyle/>
        <a:p>
          <a:r>
            <a:rPr lang="ru-RU" sz="2000" b="1" dirty="0" smtClean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Координация (кооперация)</a:t>
          </a:r>
        </a:p>
        <a:p>
          <a:r>
            <a:rPr lang="ru-RU" sz="2000" dirty="0" smtClean="0">
              <a:latin typeface="Cambria" panose="02040503050406030204" pitchFamily="18" charset="0"/>
              <a:cs typeface="Times New Roman" panose="02020603050405020304" pitchFamily="18" charset="0"/>
            </a:rPr>
            <a:t>лидерство, работа в команде, сотрудничество</a:t>
          </a:r>
          <a:endParaRPr lang="ru-RU" sz="2000" b="1" dirty="0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849ADEF-7DAC-4C20-8A9F-B0F687A265E5}" type="parTrans" cxnId="{E51AE695-E0F5-46F3-B1B5-8C3CD785485A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F7C1E2B7-E7D0-4484-A5DC-3224D9ED099E}" type="sibTrans" cxnId="{E51AE695-E0F5-46F3-B1B5-8C3CD785485A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1BB0984-674D-46DE-B54A-44A2954763B1}" type="pres">
      <dgm:prSet presAssocID="{5D133BE2-A586-47F9-980D-14AB3809DF0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EF43F1-4EBB-4529-8B4E-E62FE8A024CD}" type="pres">
      <dgm:prSet presAssocID="{5D133BE2-A586-47F9-980D-14AB3809DF09}" presName="matrix" presStyleCnt="0"/>
      <dgm:spPr/>
    </dgm:pt>
    <dgm:pt modelId="{8EEF4B00-53B2-4982-914F-BF4D2941CFAE}" type="pres">
      <dgm:prSet presAssocID="{5D133BE2-A586-47F9-980D-14AB3809DF09}" presName="tile1" presStyleLbl="node1" presStyleIdx="0" presStyleCnt="4" custLinFactNeighborX="1053" custLinFactNeighborY="3101"/>
      <dgm:spPr/>
      <dgm:t>
        <a:bodyPr/>
        <a:lstStyle/>
        <a:p>
          <a:endParaRPr lang="ru-RU"/>
        </a:p>
      </dgm:t>
    </dgm:pt>
    <dgm:pt modelId="{B53A2A8B-B005-4C84-9159-62623F7AA5DD}" type="pres">
      <dgm:prSet presAssocID="{5D133BE2-A586-47F9-980D-14AB3809DF0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5D04F6-0408-4C1B-AA0E-28103C2D4468}" type="pres">
      <dgm:prSet presAssocID="{5D133BE2-A586-47F9-980D-14AB3809DF09}" presName="tile2" presStyleLbl="node1" presStyleIdx="1" presStyleCnt="4" custLinFactNeighborX="901"/>
      <dgm:spPr/>
      <dgm:t>
        <a:bodyPr/>
        <a:lstStyle/>
        <a:p>
          <a:endParaRPr lang="ru-RU"/>
        </a:p>
      </dgm:t>
    </dgm:pt>
    <dgm:pt modelId="{7A897B37-C938-4210-8680-E64A42EE7E96}" type="pres">
      <dgm:prSet presAssocID="{5D133BE2-A586-47F9-980D-14AB3809DF0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EA25F-3CB8-4D27-ADAA-9B01A4A10F26}" type="pres">
      <dgm:prSet presAssocID="{5D133BE2-A586-47F9-980D-14AB3809DF09}" presName="tile3" presStyleLbl="node1" presStyleIdx="2" presStyleCnt="4"/>
      <dgm:spPr/>
      <dgm:t>
        <a:bodyPr/>
        <a:lstStyle/>
        <a:p>
          <a:endParaRPr lang="ru-RU"/>
        </a:p>
      </dgm:t>
    </dgm:pt>
    <dgm:pt modelId="{6132D393-D16E-4067-BBFD-62C67E89E068}" type="pres">
      <dgm:prSet presAssocID="{5D133BE2-A586-47F9-980D-14AB3809DF0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C93E4-EEE0-48D9-AC23-ED2F08177C35}" type="pres">
      <dgm:prSet presAssocID="{5D133BE2-A586-47F9-980D-14AB3809DF09}" presName="tile4" presStyleLbl="node1" presStyleIdx="3" presStyleCnt="4"/>
      <dgm:spPr/>
      <dgm:t>
        <a:bodyPr/>
        <a:lstStyle/>
        <a:p>
          <a:endParaRPr lang="ru-RU"/>
        </a:p>
      </dgm:t>
    </dgm:pt>
    <dgm:pt modelId="{46DF8383-C72E-4613-8C84-B2E39C746F29}" type="pres">
      <dgm:prSet presAssocID="{5D133BE2-A586-47F9-980D-14AB3809DF0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FB0BB-D6BF-4146-BA72-C05481974737}" type="pres">
      <dgm:prSet presAssocID="{5D133BE2-A586-47F9-980D-14AB3809DF09}" presName="centerTile" presStyleLbl="fgShp" presStyleIdx="0" presStyleCnt="1" custScaleX="75075" custScaleY="6535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4BBA91EA-8403-4D28-815F-E50C9636EAAE}" type="presOf" srcId="{EBBC06F1-883C-4115-BBB4-BB193303DBF7}" destId="{8EEF4B00-53B2-4982-914F-BF4D2941CFAE}" srcOrd="0" destOrd="0" presId="urn:microsoft.com/office/officeart/2005/8/layout/matrix1"/>
    <dgm:cxn modelId="{957F25CE-1E2D-41D3-B6E9-9D691BADEA3B}" type="presOf" srcId="{2C4C366E-0150-46F3-AB9B-CB2D531B89FB}" destId="{92FEA25F-3CB8-4D27-ADAA-9B01A4A10F26}" srcOrd="0" destOrd="0" presId="urn:microsoft.com/office/officeart/2005/8/layout/matrix1"/>
    <dgm:cxn modelId="{31C59120-2059-4335-8892-E528E913C5DB}" type="presOf" srcId="{EBBC06F1-883C-4115-BBB4-BB193303DBF7}" destId="{B53A2A8B-B005-4C84-9159-62623F7AA5DD}" srcOrd="1" destOrd="0" presId="urn:microsoft.com/office/officeart/2005/8/layout/matrix1"/>
    <dgm:cxn modelId="{68B8BE68-2C12-4F98-8B49-5B8AA44D53FA}" type="presOf" srcId="{5D133BE2-A586-47F9-980D-14AB3809DF09}" destId="{91BB0984-674D-46DE-B54A-44A2954763B1}" srcOrd="0" destOrd="0" presId="urn:microsoft.com/office/officeart/2005/8/layout/matrix1"/>
    <dgm:cxn modelId="{FF165927-99E2-4E81-A59A-F3FC8164ABFC}" type="presOf" srcId="{FA2F8EA1-DCE0-4BD8-AD03-81BD17F46E04}" destId="{7A897B37-C938-4210-8680-E64A42EE7E96}" srcOrd="1" destOrd="0" presId="urn:microsoft.com/office/officeart/2005/8/layout/matrix1"/>
    <dgm:cxn modelId="{307B8A14-4FF3-4261-9D0A-62E30317DC13}" type="presOf" srcId="{C2BF8B15-D671-4033-8A9B-7EC3A6B59864}" destId="{4B2FB0BB-D6BF-4146-BA72-C05481974737}" srcOrd="0" destOrd="0" presId="urn:microsoft.com/office/officeart/2005/8/layout/matrix1"/>
    <dgm:cxn modelId="{E51AE695-E0F5-46F3-B1B5-8C3CD785485A}" srcId="{C2BF8B15-D671-4033-8A9B-7EC3A6B59864}" destId="{B1BA585F-C093-4F77-AD0A-7CB0EB7757B1}" srcOrd="3" destOrd="0" parTransId="{5849ADEF-7DAC-4C20-8A9F-B0F687A265E5}" sibTransId="{F7C1E2B7-E7D0-4484-A5DC-3224D9ED099E}"/>
    <dgm:cxn modelId="{5BC65935-7A07-4D7A-84F1-074798B0DCD4}" srcId="{C2BF8B15-D671-4033-8A9B-7EC3A6B59864}" destId="{FA2F8EA1-DCE0-4BD8-AD03-81BD17F46E04}" srcOrd="1" destOrd="0" parTransId="{863F285A-6151-4792-88D6-D74003770B06}" sibTransId="{0FA02326-0796-4D52-A034-BE2E45065729}"/>
    <dgm:cxn modelId="{31177C68-AA2C-4ADF-A991-74C089513D47}" srcId="{5D133BE2-A586-47F9-980D-14AB3809DF09}" destId="{C2BF8B15-D671-4033-8A9B-7EC3A6B59864}" srcOrd="0" destOrd="0" parTransId="{83F5B64E-4845-420A-B6D1-5FD130C81C07}" sibTransId="{D1153E7F-9928-4180-AD20-EF253EB214D2}"/>
    <dgm:cxn modelId="{A43CFFC4-32A0-469C-A0EF-207360D9FE9C}" type="presOf" srcId="{FA2F8EA1-DCE0-4BD8-AD03-81BD17F46E04}" destId="{335D04F6-0408-4C1B-AA0E-28103C2D4468}" srcOrd="0" destOrd="0" presId="urn:microsoft.com/office/officeart/2005/8/layout/matrix1"/>
    <dgm:cxn modelId="{2FE274D3-2492-4C73-A160-B6B4050715B1}" srcId="{C2BF8B15-D671-4033-8A9B-7EC3A6B59864}" destId="{EBBC06F1-883C-4115-BBB4-BB193303DBF7}" srcOrd="0" destOrd="0" parTransId="{F05030A0-55CD-42AC-BFC5-CC58C526FC69}" sibTransId="{14D5C468-B95F-4FB9-BDD4-0F4D7A8AFE0C}"/>
    <dgm:cxn modelId="{B35E51B1-A99C-48EA-B66C-00024D3D5A31}" type="presOf" srcId="{B1BA585F-C093-4F77-AD0A-7CB0EB7757B1}" destId="{5B5C93E4-EEE0-48D9-AC23-ED2F08177C35}" srcOrd="0" destOrd="0" presId="urn:microsoft.com/office/officeart/2005/8/layout/matrix1"/>
    <dgm:cxn modelId="{89ADE1F7-37A7-4249-BD15-CDCC9A355E25}" type="presOf" srcId="{2C4C366E-0150-46F3-AB9B-CB2D531B89FB}" destId="{6132D393-D16E-4067-BBFD-62C67E89E068}" srcOrd="1" destOrd="0" presId="urn:microsoft.com/office/officeart/2005/8/layout/matrix1"/>
    <dgm:cxn modelId="{0B05ED97-763F-4C99-B817-A7BF9B253A98}" type="presOf" srcId="{B1BA585F-C093-4F77-AD0A-7CB0EB7757B1}" destId="{46DF8383-C72E-4613-8C84-B2E39C746F29}" srcOrd="1" destOrd="0" presId="urn:microsoft.com/office/officeart/2005/8/layout/matrix1"/>
    <dgm:cxn modelId="{1EDAD70B-5DCD-4A6B-BD42-79E3B0337C2A}" srcId="{C2BF8B15-D671-4033-8A9B-7EC3A6B59864}" destId="{2C4C366E-0150-46F3-AB9B-CB2D531B89FB}" srcOrd="2" destOrd="0" parTransId="{0842EC28-283A-4767-8146-06C99E78835C}" sibTransId="{7E52514C-7651-48E0-A483-2103D94C3C89}"/>
    <dgm:cxn modelId="{4E961458-3E15-4F86-A305-BFDF02211592}" type="presParOf" srcId="{91BB0984-674D-46DE-B54A-44A2954763B1}" destId="{1FEF43F1-4EBB-4529-8B4E-E62FE8A024CD}" srcOrd="0" destOrd="0" presId="urn:microsoft.com/office/officeart/2005/8/layout/matrix1"/>
    <dgm:cxn modelId="{3AD90BC4-7BD8-4BD7-929B-42029A3428FC}" type="presParOf" srcId="{1FEF43F1-4EBB-4529-8B4E-E62FE8A024CD}" destId="{8EEF4B00-53B2-4982-914F-BF4D2941CFAE}" srcOrd="0" destOrd="0" presId="urn:microsoft.com/office/officeart/2005/8/layout/matrix1"/>
    <dgm:cxn modelId="{D8CDB293-25B4-45EE-869B-949E61645871}" type="presParOf" srcId="{1FEF43F1-4EBB-4529-8B4E-E62FE8A024CD}" destId="{B53A2A8B-B005-4C84-9159-62623F7AA5DD}" srcOrd="1" destOrd="0" presId="urn:microsoft.com/office/officeart/2005/8/layout/matrix1"/>
    <dgm:cxn modelId="{8282CF62-EDB6-4C92-A223-0DCD186320B8}" type="presParOf" srcId="{1FEF43F1-4EBB-4529-8B4E-E62FE8A024CD}" destId="{335D04F6-0408-4C1B-AA0E-28103C2D4468}" srcOrd="2" destOrd="0" presId="urn:microsoft.com/office/officeart/2005/8/layout/matrix1"/>
    <dgm:cxn modelId="{82AB6B95-10A6-4A9B-87E6-0109162FF5CA}" type="presParOf" srcId="{1FEF43F1-4EBB-4529-8B4E-E62FE8A024CD}" destId="{7A897B37-C938-4210-8680-E64A42EE7E96}" srcOrd="3" destOrd="0" presId="urn:microsoft.com/office/officeart/2005/8/layout/matrix1"/>
    <dgm:cxn modelId="{AB1C01B8-DCD4-4CE7-8EB1-837B886C15BB}" type="presParOf" srcId="{1FEF43F1-4EBB-4529-8B4E-E62FE8A024CD}" destId="{92FEA25F-3CB8-4D27-ADAA-9B01A4A10F26}" srcOrd="4" destOrd="0" presId="urn:microsoft.com/office/officeart/2005/8/layout/matrix1"/>
    <dgm:cxn modelId="{8AE31B07-921A-4DFF-8183-C89EDDE1EEE4}" type="presParOf" srcId="{1FEF43F1-4EBB-4529-8B4E-E62FE8A024CD}" destId="{6132D393-D16E-4067-BBFD-62C67E89E068}" srcOrd="5" destOrd="0" presId="urn:microsoft.com/office/officeart/2005/8/layout/matrix1"/>
    <dgm:cxn modelId="{14D9A361-5C5E-419F-92E3-93C938C63E11}" type="presParOf" srcId="{1FEF43F1-4EBB-4529-8B4E-E62FE8A024CD}" destId="{5B5C93E4-EEE0-48D9-AC23-ED2F08177C35}" srcOrd="6" destOrd="0" presId="urn:microsoft.com/office/officeart/2005/8/layout/matrix1"/>
    <dgm:cxn modelId="{4DA1D899-EDBB-4C26-9518-2BC8E7078AAB}" type="presParOf" srcId="{1FEF43F1-4EBB-4529-8B4E-E62FE8A024CD}" destId="{46DF8383-C72E-4613-8C84-B2E39C746F29}" srcOrd="7" destOrd="0" presId="urn:microsoft.com/office/officeart/2005/8/layout/matrix1"/>
    <dgm:cxn modelId="{D4F4D93E-5F77-4906-ACDC-83932611A527}" type="presParOf" srcId="{91BB0984-674D-46DE-B54A-44A2954763B1}" destId="{4B2FB0BB-D6BF-4146-BA72-C05481974737}" srcOrd="1" destOrd="0" presId="urn:microsoft.com/office/officeart/2005/8/layout/matrix1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E9BA53-1C19-4D3A-91FC-3DA26ECC4032}" type="doc">
      <dgm:prSet loTypeId="urn:microsoft.com/office/officeart/2005/8/layout/process1" loCatId="process" qsTypeId="urn:microsoft.com/office/officeart/2005/8/quickstyle/simple5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79D8151-8753-4E70-9E4D-F81E0B4E9A1F}">
      <dgm:prSet phldrT="[Текст]" custT="1"/>
      <dgm:spPr/>
      <dgm:t>
        <a:bodyPr/>
        <a:lstStyle/>
        <a:p>
          <a:r>
            <a:rPr lang="ru-RU" sz="1800" b="1" u="sng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</a:t>
          </a:r>
          <a:endParaRPr lang="ru-RU" sz="1800" b="1" u="sng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6D32E5-A633-415A-B9E3-19369D946841}" type="parTrans" cxnId="{4DBC45EE-83FE-465B-AC1D-99043F093D2E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8F18B5-DAC0-4788-B79D-E796EB5DE886}" type="sibTrans" cxnId="{4DBC45EE-83FE-465B-AC1D-99043F093D2E}">
      <dgm:prSet custT="1"/>
      <dgm:spPr/>
      <dgm:t>
        <a:bodyPr/>
        <a:lstStyle/>
        <a:p>
          <a:endParaRPr lang="ru-RU" sz="1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4701D9-262F-4C5A-9A4B-37C8C2C47348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внедрение на уровнях основного общего и среднего общего образования новых методов обучения и воспитания, образовательных технологий, обновление содержания и совершенствование методов обучения предметной области «Технология»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1C8478-AD61-41B3-B30E-DCC3F7281711}" type="parTrans" cxnId="{B7C6BDB1-071A-446D-9D9A-3C4C9E049BFF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D92129-C273-4B64-A9A6-ECD680932F48}" type="sibTrans" cxnId="{B7C6BDB1-071A-446D-9D9A-3C4C9E049BFF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BFB1DB-0CB4-4B24-B150-79A81EF05E81}">
      <dgm:prSet phldrT="[Текст]" custT="1"/>
      <dgm:spPr/>
      <dgm:t>
        <a:bodyPr/>
        <a:lstStyle/>
        <a:p>
          <a:r>
            <a:rPr lang="ru-RU" sz="1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повышение мотивации обучающихся  к обучению и вовлеченности в образовательный процесс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A247C0-2356-4A07-B0A1-33704DEA396C}" type="parTrans" cxnId="{2FB569F8-F90C-4CC3-83E1-47B7E4893F5D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6208D3-99B3-4C46-A33F-EF2F69891ED0}" type="sibTrans" cxnId="{2FB569F8-F90C-4CC3-83E1-47B7E4893F5D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DDAA90-7442-46A6-A7BA-7DE6784571E1}">
      <dgm:prSet phldrT="[Текст]" custT="1"/>
      <dgm:spPr/>
      <dgm:t>
        <a:bodyPr/>
        <a:lstStyle/>
        <a:p>
          <a:r>
            <a:rPr lang="ru-RU" sz="1800" b="1" u="sng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Результаты</a:t>
          </a:r>
          <a:endParaRPr lang="ru-RU" sz="1800" b="1" u="sng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C4C0E6-DB4F-4107-90F1-C8206832A1AB}" type="parTrans" cxnId="{C55293F5-310E-4450-AD63-6CA4513468DD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FECF59-B556-4511-9639-9C1647D86551}" type="sibTrans" cxnId="{C55293F5-310E-4450-AD63-6CA4513468DD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A57BE2-BCCA-4E8C-8DF6-6E0FD16607A2}">
      <dgm:prSet phldrT="[Текст]"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освоение обучающимися базовых навыков и умений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792964-941E-4A35-98C4-F084E9A18F30}" type="parTrans" cxnId="{18E09167-FAB8-4FD6-A8CB-323E195D518D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7E9B9C-0F99-47D4-A574-970CA3E2BEFB}" type="sibTrans" cxnId="{18E09167-FAB8-4FD6-A8CB-323E195D518D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304D91-6978-4A51-B65D-E3D0BC68EFC4}">
      <dgm:prSet phldrT="[Текст]" custT="1"/>
      <dgm:spPr/>
      <dgm:t>
        <a:bodyPr/>
        <a:lstStyle/>
        <a:p>
          <a:r>
            <a:rPr lang="ru-RU" sz="1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методологии и критериев оценки качества образования 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EEE6E7-C9F6-4A41-BFB9-1BDAA59A2E2F}" type="parTrans" cxnId="{8ABCFD96-5805-465F-BB41-EE2D5C8EF2C8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56F559-780E-4BE8-B40A-37E8CA494B97}" type="sibTrans" cxnId="{8ABCFD96-5805-465F-BB41-EE2D5C8EF2C8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C8DBC0-08B6-44F3-813F-AD6E26F41C62}">
      <dgm:prSet phldrT="[Текст]"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их мотивации к обучению и вовлеченности в образовательный процесс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5C24E9-34C7-41AA-B65E-1B032C525743}" type="parTrans" cxnId="{83588A8A-EEA2-47B4-B474-249285771805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047B8D-CE2A-43B9-A2CA-6EBC81E3951C}" type="sibTrans" cxnId="{83588A8A-EEA2-47B4-B474-249285771805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19DB21-4A04-4BE4-8569-2CB3C27B45BD}">
      <dgm:prSet phldrT="[Текст]"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обновление содержания и совершенствование методов обучения предметной области «Технология»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C08532-BE16-4339-8410-1D860AEED703}" type="parTrans" cxnId="{433D46DE-F5A5-4501-B69E-877FADFC7096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D9136F-2E0F-4787-9F34-95DB9C60B0E6}" type="sibTrans" cxnId="{433D46DE-F5A5-4501-B69E-877FADFC7096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8C02AE-5FD8-40DC-A739-B6324E94F510}">
      <dgm:prSet phldrT="[Текст]"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методология, критерии оценки качества образования </a:t>
          </a:r>
          <a:r>
            <a:rPr lang="ru-RU" sz="1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рекомендации по их применению на основе опыта проведения массовых оценочных процедур в РФ, практики международных сопоставительных исследований качества образования и в интеграции с уже выстроенной системой оценки качества российского образования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6470D6-6552-4AC8-9AE4-F6C248F0EE52}" type="parTrans" cxnId="{9BE033EF-CBDA-4BF6-86E4-BAD6B3A29021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6836FE-AACE-44DD-9705-991157153DAF}" type="sibTrans" cxnId="{9BE033EF-CBDA-4BF6-86E4-BAD6B3A29021}">
      <dgm:prSet/>
      <dgm:spPr/>
      <dgm:t>
        <a:bodyPr/>
        <a:lstStyle/>
        <a:p>
          <a:endParaRPr lang="ru-RU" sz="15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8C3F4C-4EA3-4EA4-A953-F1EF888A1652}" type="pres">
      <dgm:prSet presAssocID="{BDE9BA53-1C19-4D3A-91FC-3DA26ECC403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E3AF3A-085B-429B-965E-4F067F7D89CE}" type="pres">
      <dgm:prSet presAssocID="{D79D8151-8753-4E70-9E4D-F81E0B4E9A1F}" presName="node" presStyleLbl="node1" presStyleIdx="0" presStyleCnt="2" custScaleX="109419" custScaleY="100184" custLinFactNeighborX="2103" custLinFactNeighborY="-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FB34E-362B-42C7-B56B-4A6746C84C04}" type="pres">
      <dgm:prSet presAssocID="{EE8F18B5-DAC0-4788-B79D-E796EB5DE886}" presName="sibTrans" presStyleLbl="sibTrans2D1" presStyleIdx="0" presStyleCnt="1"/>
      <dgm:spPr/>
      <dgm:t>
        <a:bodyPr/>
        <a:lstStyle/>
        <a:p>
          <a:endParaRPr lang="ru-RU"/>
        </a:p>
      </dgm:t>
    </dgm:pt>
    <dgm:pt modelId="{0A5372CA-04B7-40F7-A8E5-EBCBD6520A61}" type="pres">
      <dgm:prSet presAssocID="{EE8F18B5-DAC0-4788-B79D-E796EB5DE886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71B206E9-867F-43A3-9BD9-DFDC3E670C8C}" type="pres">
      <dgm:prSet presAssocID="{CFDDAA90-7442-46A6-A7BA-7DE6784571E1}" presName="node" presStyleLbl="node1" presStyleIdx="1" presStyleCnt="2" custScaleX="128038" custScaleY="1043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6F30BF-4569-4042-8303-E3505F2CDBA5}" type="presOf" srcId="{9BBFB1DB-0CB4-4B24-B150-79A81EF05E81}" destId="{3EE3AF3A-085B-429B-965E-4F067F7D89CE}" srcOrd="0" destOrd="2" presId="urn:microsoft.com/office/officeart/2005/8/layout/process1"/>
    <dgm:cxn modelId="{18E09167-FAB8-4FD6-A8CB-323E195D518D}" srcId="{CFDDAA90-7442-46A6-A7BA-7DE6784571E1}" destId="{4DA57BE2-BCCA-4E8C-8DF6-6E0FD16607A2}" srcOrd="0" destOrd="0" parTransId="{A8792964-941E-4A35-98C4-F084E9A18F30}" sibTransId="{A27E9B9C-0F99-47D4-A574-970CA3E2BEFB}"/>
    <dgm:cxn modelId="{96983537-C406-489A-B71D-1E81D734B976}" type="presOf" srcId="{05304D91-6978-4A51-B65D-E3D0BC68EFC4}" destId="{3EE3AF3A-085B-429B-965E-4F067F7D89CE}" srcOrd="0" destOrd="3" presId="urn:microsoft.com/office/officeart/2005/8/layout/process1"/>
    <dgm:cxn modelId="{433D46DE-F5A5-4501-B69E-877FADFC7096}" srcId="{CFDDAA90-7442-46A6-A7BA-7DE6784571E1}" destId="{D619DB21-4A04-4BE4-8569-2CB3C27B45BD}" srcOrd="2" destOrd="0" parTransId="{C4C08532-BE16-4339-8410-1D860AEED703}" sibTransId="{33D9136F-2E0F-4787-9F34-95DB9C60B0E6}"/>
    <dgm:cxn modelId="{AC16C9EA-0AB2-40AA-9C71-FB064CF7571A}" type="presOf" srcId="{CFDDAA90-7442-46A6-A7BA-7DE6784571E1}" destId="{71B206E9-867F-43A3-9BD9-DFDC3E670C8C}" srcOrd="0" destOrd="0" presId="urn:microsoft.com/office/officeart/2005/8/layout/process1"/>
    <dgm:cxn modelId="{9BE033EF-CBDA-4BF6-86E4-BAD6B3A29021}" srcId="{CFDDAA90-7442-46A6-A7BA-7DE6784571E1}" destId="{C98C02AE-5FD8-40DC-A739-B6324E94F510}" srcOrd="3" destOrd="0" parTransId="{996470D6-6552-4AC8-9AE4-F6C248F0EE52}" sibTransId="{B86836FE-AACE-44DD-9705-991157153DAF}"/>
    <dgm:cxn modelId="{680ACBDC-DEE9-45A2-B664-BF6CDC94E8BD}" type="presOf" srcId="{C98C02AE-5FD8-40DC-A739-B6324E94F510}" destId="{71B206E9-867F-43A3-9BD9-DFDC3E670C8C}" srcOrd="0" destOrd="4" presId="urn:microsoft.com/office/officeart/2005/8/layout/process1"/>
    <dgm:cxn modelId="{1528C49B-CFE1-47B4-928C-7C46AB638C2B}" type="presOf" srcId="{D79D8151-8753-4E70-9E4D-F81E0B4E9A1F}" destId="{3EE3AF3A-085B-429B-965E-4F067F7D89CE}" srcOrd="0" destOrd="0" presId="urn:microsoft.com/office/officeart/2005/8/layout/process1"/>
    <dgm:cxn modelId="{89FD5BF1-9768-4A6C-BB98-9585B3660C2E}" type="presOf" srcId="{EE8F18B5-DAC0-4788-B79D-E796EB5DE886}" destId="{5B5FB34E-362B-42C7-B56B-4A6746C84C04}" srcOrd="0" destOrd="0" presId="urn:microsoft.com/office/officeart/2005/8/layout/process1"/>
    <dgm:cxn modelId="{7613EF4B-643D-4FC1-BC23-7C6DC356FD52}" type="presOf" srcId="{BDE9BA53-1C19-4D3A-91FC-3DA26ECC4032}" destId="{318C3F4C-4EA3-4EA4-A953-F1EF888A1652}" srcOrd="0" destOrd="0" presId="urn:microsoft.com/office/officeart/2005/8/layout/process1"/>
    <dgm:cxn modelId="{4DBC45EE-83FE-465B-AC1D-99043F093D2E}" srcId="{BDE9BA53-1C19-4D3A-91FC-3DA26ECC4032}" destId="{D79D8151-8753-4E70-9E4D-F81E0B4E9A1F}" srcOrd="0" destOrd="0" parTransId="{636D32E5-A633-415A-B9E3-19369D946841}" sibTransId="{EE8F18B5-DAC0-4788-B79D-E796EB5DE886}"/>
    <dgm:cxn modelId="{D40A493D-B7DA-4D09-8239-32485D77FC91}" type="presOf" srcId="{044701D9-262F-4C5A-9A4B-37C8C2C47348}" destId="{3EE3AF3A-085B-429B-965E-4F067F7D89CE}" srcOrd="0" destOrd="1" presId="urn:microsoft.com/office/officeart/2005/8/layout/process1"/>
    <dgm:cxn modelId="{8ABCFD96-5805-465F-BB41-EE2D5C8EF2C8}" srcId="{D79D8151-8753-4E70-9E4D-F81E0B4E9A1F}" destId="{05304D91-6978-4A51-B65D-E3D0BC68EFC4}" srcOrd="2" destOrd="0" parTransId="{1CEEE6E7-C9F6-4A41-BFB9-1BDAA59A2E2F}" sibTransId="{B556F559-780E-4BE8-B40A-37E8CA494B97}"/>
    <dgm:cxn modelId="{83588A8A-EEA2-47B4-B474-249285771805}" srcId="{CFDDAA90-7442-46A6-A7BA-7DE6784571E1}" destId="{89C8DBC0-08B6-44F3-813F-AD6E26F41C62}" srcOrd="1" destOrd="0" parTransId="{085C24E9-34C7-41AA-B65E-1B032C525743}" sibTransId="{6B047B8D-CE2A-43B9-A2CA-6EBC81E3951C}"/>
    <dgm:cxn modelId="{B7C6BDB1-071A-446D-9D9A-3C4C9E049BFF}" srcId="{D79D8151-8753-4E70-9E4D-F81E0B4E9A1F}" destId="{044701D9-262F-4C5A-9A4B-37C8C2C47348}" srcOrd="0" destOrd="0" parTransId="{DA1C8478-AD61-41B3-B30E-DCC3F7281711}" sibTransId="{70D92129-C273-4B64-A9A6-ECD680932F48}"/>
    <dgm:cxn modelId="{9BF5427B-EAB6-4CE8-B6AD-1BC4C1238C82}" type="presOf" srcId="{D619DB21-4A04-4BE4-8569-2CB3C27B45BD}" destId="{71B206E9-867F-43A3-9BD9-DFDC3E670C8C}" srcOrd="0" destOrd="3" presId="urn:microsoft.com/office/officeart/2005/8/layout/process1"/>
    <dgm:cxn modelId="{C8D21F28-DC8F-4013-8AEF-B03F47F9E443}" type="presOf" srcId="{4DA57BE2-BCCA-4E8C-8DF6-6E0FD16607A2}" destId="{71B206E9-867F-43A3-9BD9-DFDC3E670C8C}" srcOrd="0" destOrd="1" presId="urn:microsoft.com/office/officeart/2005/8/layout/process1"/>
    <dgm:cxn modelId="{FFBAACAA-D5A6-4DBC-979D-6AB75881CD99}" type="presOf" srcId="{EE8F18B5-DAC0-4788-B79D-E796EB5DE886}" destId="{0A5372CA-04B7-40F7-A8E5-EBCBD6520A61}" srcOrd="1" destOrd="0" presId="urn:microsoft.com/office/officeart/2005/8/layout/process1"/>
    <dgm:cxn modelId="{C55293F5-310E-4450-AD63-6CA4513468DD}" srcId="{BDE9BA53-1C19-4D3A-91FC-3DA26ECC4032}" destId="{CFDDAA90-7442-46A6-A7BA-7DE6784571E1}" srcOrd="1" destOrd="0" parTransId="{53C4C0E6-DB4F-4107-90F1-C8206832A1AB}" sibTransId="{37FECF59-B556-4511-9639-9C1647D86551}"/>
    <dgm:cxn modelId="{97E6956A-052E-486D-93B9-B91A4AE38FC1}" type="presOf" srcId="{89C8DBC0-08B6-44F3-813F-AD6E26F41C62}" destId="{71B206E9-867F-43A3-9BD9-DFDC3E670C8C}" srcOrd="0" destOrd="2" presId="urn:microsoft.com/office/officeart/2005/8/layout/process1"/>
    <dgm:cxn modelId="{2FB569F8-F90C-4CC3-83E1-47B7E4893F5D}" srcId="{D79D8151-8753-4E70-9E4D-F81E0B4E9A1F}" destId="{9BBFB1DB-0CB4-4B24-B150-79A81EF05E81}" srcOrd="1" destOrd="0" parTransId="{3EA247C0-2356-4A07-B0A1-33704DEA396C}" sibTransId="{A46208D3-99B3-4C46-A33F-EF2F69891ED0}"/>
    <dgm:cxn modelId="{2785F4B8-1F36-4701-ACC6-CA4513C09092}" type="presParOf" srcId="{318C3F4C-4EA3-4EA4-A953-F1EF888A1652}" destId="{3EE3AF3A-085B-429B-965E-4F067F7D89CE}" srcOrd="0" destOrd="0" presId="urn:microsoft.com/office/officeart/2005/8/layout/process1"/>
    <dgm:cxn modelId="{6131FEC4-2B00-479C-A0C0-37D6950ABF3D}" type="presParOf" srcId="{318C3F4C-4EA3-4EA4-A953-F1EF888A1652}" destId="{5B5FB34E-362B-42C7-B56B-4A6746C84C04}" srcOrd="1" destOrd="0" presId="urn:microsoft.com/office/officeart/2005/8/layout/process1"/>
    <dgm:cxn modelId="{001E51FC-0B06-4BB8-8FD6-5A15FC5FF4A4}" type="presParOf" srcId="{5B5FB34E-362B-42C7-B56B-4A6746C84C04}" destId="{0A5372CA-04B7-40F7-A8E5-EBCBD6520A61}" srcOrd="0" destOrd="0" presId="urn:microsoft.com/office/officeart/2005/8/layout/process1"/>
    <dgm:cxn modelId="{36C97EB1-999B-4E50-9F99-57C4548D3E1F}" type="presParOf" srcId="{318C3F4C-4EA3-4EA4-A953-F1EF888A1652}" destId="{71B206E9-867F-43A3-9BD9-DFDC3E670C8C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A318C0-AAC8-4CA6-B1F6-8E73508793AE}" type="doc">
      <dgm:prSet loTypeId="urn:microsoft.com/office/officeart/2009/layout/ReverseList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73F37AA-9BAA-4952-B6BD-51C360D0F4E8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ФГОС ДО (ОО «Познавательное развитие»)</a:t>
          </a:r>
        </a:p>
        <a:p>
          <a:pPr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indent="265113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интересов детей, любознательности и познавательной мотивации. </a:t>
          </a:r>
        </a:p>
        <a:p>
          <a:pPr marL="0" indent="265113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познавательных действий. </a:t>
          </a:r>
        </a:p>
        <a:p>
          <a:pPr marL="0" indent="265113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первичных представлений об объектах окружающего мира, их свойствах и отношениях.</a:t>
          </a:r>
          <a:endParaRPr lang="ru-RU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41B4EA-F1F3-4773-8EA0-62CD040C8009}" type="parTrans" cxnId="{ABD429FD-7883-41F2-BE1C-F4CCA7500818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C8D3A9-4237-4FAB-ACAB-ED5EAFC4D6CC}" type="sibTrans" cxnId="{ABD429FD-7883-41F2-BE1C-F4CCA7500818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3C2C23-27A1-4EAE-8025-995AE526F17E}">
      <dgm:prSet phldrT="[Текст]" custT="1"/>
      <dgm:spPr/>
      <dgm:t>
        <a:bodyPr/>
        <a:lstStyle/>
        <a:p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ФГОС НОО (ПО «Технология»)</a:t>
          </a:r>
        </a:p>
        <a:p>
          <a:pPr algn="ctr"/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1800" b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indent="265113" algn="l"/>
          <a:r>
            <a:rPr lang="ru-RU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опыта как основы обучения и познания. </a:t>
          </a:r>
        </a:p>
        <a:p>
          <a:pPr marL="0" indent="265113" algn="l"/>
          <a:r>
            <a:rPr lang="ru-RU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поисково-аналитической деятельности для практического решения прикладных задач с использованием знаний, полученных при изучении других учебных предметов, </a:t>
          </a:r>
        </a:p>
        <a:p>
          <a:pPr marL="0" indent="265113" algn="l"/>
          <a:r>
            <a:rPr lang="ru-RU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первоначального опыта практической преобразовательной деятельности.</a:t>
          </a:r>
          <a:endParaRPr lang="ru-RU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2EEDA7-0907-4643-8EA5-63BC2233F3DE}" type="parTrans" cxnId="{81FC15FC-F62D-49D5-B100-10FCEE0E8698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946DB1-D733-4286-A52B-72E1546632ED}" type="sibTrans" cxnId="{81FC15FC-F62D-49D5-B100-10FCEE0E8698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164EFF-2F91-47DB-A595-5B39E22D4FF0}" type="pres">
      <dgm:prSet presAssocID="{55A318C0-AAC8-4CA6-B1F6-8E73508793AE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9D1B4EC-FB45-4E87-ADC8-AC241A9CE29F}" type="pres">
      <dgm:prSet presAssocID="{55A318C0-AAC8-4CA6-B1F6-8E73508793AE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39F9F3-7EA8-45E7-B82E-256D9D5B22E7}" type="pres">
      <dgm:prSet presAssocID="{55A318C0-AAC8-4CA6-B1F6-8E73508793AE}" presName="LeftNode" presStyleLbl="bgImgPlace1" presStyleIdx="0" presStyleCnt="2" custScaleX="174457" custScaleY="146219" custLinFactNeighborX="-32090" custLinFactNeighborY="250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8D242AEC-4272-4AF7-9770-968246C86214}" type="pres">
      <dgm:prSet presAssocID="{55A318C0-AAC8-4CA6-B1F6-8E73508793AE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9EC522-51EE-47D2-98B8-9FDD6195491F}" type="pres">
      <dgm:prSet presAssocID="{55A318C0-AAC8-4CA6-B1F6-8E73508793AE}" presName="RightNode" presStyleLbl="bgImgPlace1" presStyleIdx="1" presStyleCnt="2" custScaleX="165788" custScaleY="146001" custLinFactNeighborX="27971" custLinFactNeighborY="35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40508BEC-50A5-4FED-A56A-F7DA91C4B5B9}" type="pres">
      <dgm:prSet presAssocID="{55A318C0-AAC8-4CA6-B1F6-8E73508793AE}" presName="TopArrow" presStyleLbl="node1" presStyleIdx="0" presStyleCnt="2" custScaleY="68298" custLinFactNeighborX="-1007" custLinFactNeighborY="-41696"/>
      <dgm:spPr/>
    </dgm:pt>
    <dgm:pt modelId="{78AA773A-9F85-4CDD-8610-2C12BF4A96F2}" type="pres">
      <dgm:prSet presAssocID="{55A318C0-AAC8-4CA6-B1F6-8E73508793AE}" presName="BottomArrow" presStyleLbl="node1" presStyleIdx="1" presStyleCnt="2" custScaleY="66278" custLinFactNeighborX="-7471" custLinFactNeighborY="43288"/>
      <dgm:spPr/>
    </dgm:pt>
  </dgm:ptLst>
  <dgm:cxnLst>
    <dgm:cxn modelId="{BEFA0AD1-8521-41B4-B784-EDCFAE0F3AF4}" type="presOf" srcId="{A83C2C23-27A1-4EAE-8025-995AE526F17E}" destId="{8D242AEC-4272-4AF7-9770-968246C86214}" srcOrd="0" destOrd="0" presId="urn:microsoft.com/office/officeart/2009/layout/ReverseList"/>
    <dgm:cxn modelId="{9B76A0E9-EC82-4F66-87DD-B3BFE135D1E1}" type="presOf" srcId="{55A318C0-AAC8-4CA6-B1F6-8E73508793AE}" destId="{4E164EFF-2F91-47DB-A595-5B39E22D4FF0}" srcOrd="0" destOrd="0" presId="urn:microsoft.com/office/officeart/2009/layout/ReverseList"/>
    <dgm:cxn modelId="{81FC15FC-F62D-49D5-B100-10FCEE0E8698}" srcId="{55A318C0-AAC8-4CA6-B1F6-8E73508793AE}" destId="{A83C2C23-27A1-4EAE-8025-995AE526F17E}" srcOrd="1" destOrd="0" parTransId="{E42EEDA7-0907-4643-8EA5-63BC2233F3DE}" sibTransId="{7D946DB1-D733-4286-A52B-72E1546632ED}"/>
    <dgm:cxn modelId="{ABD429FD-7883-41F2-BE1C-F4CCA7500818}" srcId="{55A318C0-AAC8-4CA6-B1F6-8E73508793AE}" destId="{573F37AA-9BAA-4952-B6BD-51C360D0F4E8}" srcOrd="0" destOrd="0" parTransId="{E441B4EA-F1F3-4773-8EA0-62CD040C8009}" sibTransId="{FAC8D3A9-4237-4FAB-ACAB-ED5EAFC4D6CC}"/>
    <dgm:cxn modelId="{9D2F7FF6-1722-4454-A7E6-A9A868F90E8F}" type="presOf" srcId="{573F37AA-9BAA-4952-B6BD-51C360D0F4E8}" destId="{C9D1B4EC-FB45-4E87-ADC8-AC241A9CE29F}" srcOrd="0" destOrd="0" presId="urn:microsoft.com/office/officeart/2009/layout/ReverseList"/>
    <dgm:cxn modelId="{D32017A2-EB89-40AC-9B27-46735B592274}" type="presOf" srcId="{573F37AA-9BAA-4952-B6BD-51C360D0F4E8}" destId="{6239F9F3-7EA8-45E7-B82E-256D9D5B22E7}" srcOrd="1" destOrd="0" presId="urn:microsoft.com/office/officeart/2009/layout/ReverseList"/>
    <dgm:cxn modelId="{ED9E59A0-6B12-405C-B550-2B92851ACD39}" type="presOf" srcId="{A83C2C23-27A1-4EAE-8025-995AE526F17E}" destId="{B69EC522-51EE-47D2-98B8-9FDD6195491F}" srcOrd="1" destOrd="0" presId="urn:microsoft.com/office/officeart/2009/layout/ReverseList"/>
    <dgm:cxn modelId="{BB4F2BFD-3D83-4071-B9B5-AF0BC197D03B}" type="presParOf" srcId="{4E164EFF-2F91-47DB-A595-5B39E22D4FF0}" destId="{C9D1B4EC-FB45-4E87-ADC8-AC241A9CE29F}" srcOrd="0" destOrd="0" presId="urn:microsoft.com/office/officeart/2009/layout/ReverseList"/>
    <dgm:cxn modelId="{453A1CDE-78B6-49E3-8A16-B539EB93EBC9}" type="presParOf" srcId="{4E164EFF-2F91-47DB-A595-5B39E22D4FF0}" destId="{6239F9F3-7EA8-45E7-B82E-256D9D5B22E7}" srcOrd="1" destOrd="0" presId="urn:microsoft.com/office/officeart/2009/layout/ReverseList"/>
    <dgm:cxn modelId="{C7EE2B2A-E49B-40C9-AFA2-20E42661A494}" type="presParOf" srcId="{4E164EFF-2F91-47DB-A595-5B39E22D4FF0}" destId="{8D242AEC-4272-4AF7-9770-968246C86214}" srcOrd="2" destOrd="0" presId="urn:microsoft.com/office/officeart/2009/layout/ReverseList"/>
    <dgm:cxn modelId="{C2019B1C-01A9-4790-B4DF-0ECF01DEE50B}" type="presParOf" srcId="{4E164EFF-2F91-47DB-A595-5B39E22D4FF0}" destId="{B69EC522-51EE-47D2-98B8-9FDD6195491F}" srcOrd="3" destOrd="0" presId="urn:microsoft.com/office/officeart/2009/layout/ReverseList"/>
    <dgm:cxn modelId="{C99764A0-692F-43B9-9F59-53074BD02456}" type="presParOf" srcId="{4E164EFF-2F91-47DB-A595-5B39E22D4FF0}" destId="{40508BEC-50A5-4FED-A56A-F7DA91C4B5B9}" srcOrd="4" destOrd="0" presId="urn:microsoft.com/office/officeart/2009/layout/ReverseList"/>
    <dgm:cxn modelId="{5EFD4672-DD82-4ACA-8C4D-4D515E8F87BE}" type="presParOf" srcId="{4E164EFF-2F91-47DB-A595-5B39E22D4FF0}" destId="{78AA773A-9F85-4CDD-8610-2C12BF4A96F2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0266C-C18F-4147-99D4-23C6AF202AE8}">
      <dsp:nvSpPr>
        <dsp:cNvPr id="0" name=""/>
        <dsp:cNvSpPr/>
      </dsp:nvSpPr>
      <dsp:spPr>
        <a:xfrm>
          <a:off x="0" y="0"/>
          <a:ext cx="75608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C11C14-DE26-45E2-95E0-B5E36FAF5AC3}">
      <dsp:nvSpPr>
        <dsp:cNvPr id="0" name=""/>
        <dsp:cNvSpPr/>
      </dsp:nvSpPr>
      <dsp:spPr>
        <a:xfrm>
          <a:off x="0" y="0"/>
          <a:ext cx="2496806" cy="53525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Федеральные проекты</a:t>
          </a:r>
          <a:endParaRPr lang="ru-RU" sz="2400" b="1" kern="1200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sp:txBody>
      <dsp:txXfrm>
        <a:off x="0" y="0"/>
        <a:ext cx="2496806" cy="5352595"/>
      </dsp:txXfrm>
    </dsp:sp>
    <dsp:sp modelId="{C57D6913-D007-4CEB-8BCC-5A796B4E5BA4}">
      <dsp:nvSpPr>
        <dsp:cNvPr id="0" name=""/>
        <dsp:cNvSpPr/>
      </dsp:nvSpPr>
      <dsp:spPr>
        <a:xfrm>
          <a:off x="2591612" y="25351"/>
          <a:ext cx="4961505" cy="50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Современная школа</a:t>
          </a:r>
          <a:endParaRPr lang="ru-RU" sz="2000" b="1" kern="1200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sp:txBody>
      <dsp:txXfrm>
        <a:off x="2591612" y="25351"/>
        <a:ext cx="4961505" cy="507032"/>
      </dsp:txXfrm>
    </dsp:sp>
    <dsp:sp modelId="{88AEA627-A2D9-42EB-B54F-C17555EB632C}">
      <dsp:nvSpPr>
        <dsp:cNvPr id="0" name=""/>
        <dsp:cNvSpPr/>
      </dsp:nvSpPr>
      <dsp:spPr>
        <a:xfrm>
          <a:off x="2496806" y="532384"/>
          <a:ext cx="5056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91DD63-B88C-437D-B59F-BD19A069D38D}">
      <dsp:nvSpPr>
        <dsp:cNvPr id="0" name=""/>
        <dsp:cNvSpPr/>
      </dsp:nvSpPr>
      <dsp:spPr>
        <a:xfrm>
          <a:off x="2591612" y="557736"/>
          <a:ext cx="4961505" cy="50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Успех каждого ребёнка</a:t>
          </a:r>
          <a:endParaRPr lang="ru-RU" sz="2000" b="1" kern="1200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sp:txBody>
      <dsp:txXfrm>
        <a:off x="2591612" y="557736"/>
        <a:ext cx="4961505" cy="507032"/>
      </dsp:txXfrm>
    </dsp:sp>
    <dsp:sp modelId="{4FFB2FF3-5E16-4D11-87B7-3C5F2F022A63}">
      <dsp:nvSpPr>
        <dsp:cNvPr id="0" name=""/>
        <dsp:cNvSpPr/>
      </dsp:nvSpPr>
      <dsp:spPr>
        <a:xfrm>
          <a:off x="2496806" y="1064769"/>
          <a:ext cx="5056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9B02A2-42CD-4A8B-80BC-C78D5B823B9A}">
      <dsp:nvSpPr>
        <dsp:cNvPr id="0" name=""/>
        <dsp:cNvSpPr/>
      </dsp:nvSpPr>
      <dsp:spPr>
        <a:xfrm>
          <a:off x="2591612" y="1090120"/>
          <a:ext cx="4961505" cy="50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Поддержка семей, имеющих детей</a:t>
          </a:r>
          <a:endParaRPr lang="ru-RU" sz="2000" b="1" kern="1200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sp:txBody>
      <dsp:txXfrm>
        <a:off x="2591612" y="1090120"/>
        <a:ext cx="4961505" cy="507032"/>
      </dsp:txXfrm>
    </dsp:sp>
    <dsp:sp modelId="{2E5D86DF-8619-4FE0-B43A-3854A47D542F}">
      <dsp:nvSpPr>
        <dsp:cNvPr id="0" name=""/>
        <dsp:cNvSpPr/>
      </dsp:nvSpPr>
      <dsp:spPr>
        <a:xfrm>
          <a:off x="2496806" y="1597153"/>
          <a:ext cx="5056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4F645-2DB8-4772-BB51-7EF3DF348DB2}">
      <dsp:nvSpPr>
        <dsp:cNvPr id="0" name=""/>
        <dsp:cNvSpPr/>
      </dsp:nvSpPr>
      <dsp:spPr>
        <a:xfrm>
          <a:off x="2591612" y="1622505"/>
          <a:ext cx="4961505" cy="50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Цифровая образовательная среда</a:t>
          </a:r>
          <a:endParaRPr lang="ru-RU" sz="2000" b="1" kern="1200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sp:txBody>
      <dsp:txXfrm>
        <a:off x="2591612" y="1622505"/>
        <a:ext cx="4961505" cy="507032"/>
      </dsp:txXfrm>
    </dsp:sp>
    <dsp:sp modelId="{8A77CF4A-2324-42E8-B1BB-DFECD27ED35C}">
      <dsp:nvSpPr>
        <dsp:cNvPr id="0" name=""/>
        <dsp:cNvSpPr/>
      </dsp:nvSpPr>
      <dsp:spPr>
        <a:xfrm>
          <a:off x="2496806" y="2129538"/>
          <a:ext cx="5056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9F755-AEBA-41BB-86A5-C3BAD30F2A9E}">
      <dsp:nvSpPr>
        <dsp:cNvPr id="0" name=""/>
        <dsp:cNvSpPr/>
      </dsp:nvSpPr>
      <dsp:spPr>
        <a:xfrm>
          <a:off x="2591612" y="2154889"/>
          <a:ext cx="4961505" cy="50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Учитель будущего</a:t>
          </a:r>
          <a:endParaRPr lang="ru-RU" sz="2000" b="1" kern="1200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sp:txBody>
      <dsp:txXfrm>
        <a:off x="2591612" y="2154889"/>
        <a:ext cx="4961505" cy="507032"/>
      </dsp:txXfrm>
    </dsp:sp>
    <dsp:sp modelId="{83AB05F2-5636-4229-AD98-4F09545D2D53}">
      <dsp:nvSpPr>
        <dsp:cNvPr id="0" name=""/>
        <dsp:cNvSpPr/>
      </dsp:nvSpPr>
      <dsp:spPr>
        <a:xfrm>
          <a:off x="2496806" y="2661922"/>
          <a:ext cx="5056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04FB6E-6B0D-448D-B130-3F0AC3770AF0}">
      <dsp:nvSpPr>
        <dsp:cNvPr id="0" name=""/>
        <dsp:cNvSpPr/>
      </dsp:nvSpPr>
      <dsp:spPr>
        <a:xfrm>
          <a:off x="2591612" y="2687274"/>
          <a:ext cx="4961505" cy="50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Молодые профессионалы</a:t>
          </a:r>
          <a:endParaRPr lang="ru-RU" sz="2000" b="1" kern="1200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sp:txBody>
      <dsp:txXfrm>
        <a:off x="2591612" y="2687274"/>
        <a:ext cx="4961505" cy="507032"/>
      </dsp:txXfrm>
    </dsp:sp>
    <dsp:sp modelId="{C48AC0C2-FD38-4DE3-9CF9-9B89733512A6}">
      <dsp:nvSpPr>
        <dsp:cNvPr id="0" name=""/>
        <dsp:cNvSpPr/>
      </dsp:nvSpPr>
      <dsp:spPr>
        <a:xfrm>
          <a:off x="2496806" y="3194307"/>
          <a:ext cx="5056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C57F9B-B9F6-4E30-A1DC-253386018E31}">
      <dsp:nvSpPr>
        <dsp:cNvPr id="0" name=""/>
        <dsp:cNvSpPr/>
      </dsp:nvSpPr>
      <dsp:spPr>
        <a:xfrm>
          <a:off x="2591612" y="3219659"/>
          <a:ext cx="4961505" cy="50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Новые возможности для каждого</a:t>
          </a:r>
          <a:endParaRPr lang="ru-RU" sz="2000" b="1" kern="1200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sp:txBody>
      <dsp:txXfrm>
        <a:off x="2591612" y="3219659"/>
        <a:ext cx="4961505" cy="507032"/>
      </dsp:txXfrm>
    </dsp:sp>
    <dsp:sp modelId="{A753A9DE-8372-4B88-AE96-DCD2414D0229}">
      <dsp:nvSpPr>
        <dsp:cNvPr id="0" name=""/>
        <dsp:cNvSpPr/>
      </dsp:nvSpPr>
      <dsp:spPr>
        <a:xfrm>
          <a:off x="2496806" y="3726691"/>
          <a:ext cx="5056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98174-3794-46D0-8F20-88CA9BA3A06F}">
      <dsp:nvSpPr>
        <dsp:cNvPr id="0" name=""/>
        <dsp:cNvSpPr/>
      </dsp:nvSpPr>
      <dsp:spPr>
        <a:xfrm>
          <a:off x="2591612" y="3752043"/>
          <a:ext cx="4961505" cy="50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Социальная активность</a:t>
          </a:r>
          <a:endParaRPr lang="ru-RU" sz="2000" b="1" kern="1200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sp:txBody>
      <dsp:txXfrm>
        <a:off x="2591612" y="3752043"/>
        <a:ext cx="4961505" cy="507032"/>
      </dsp:txXfrm>
    </dsp:sp>
    <dsp:sp modelId="{5AA6A27E-B16D-48F5-8CC0-1F2091B67983}">
      <dsp:nvSpPr>
        <dsp:cNvPr id="0" name=""/>
        <dsp:cNvSpPr/>
      </dsp:nvSpPr>
      <dsp:spPr>
        <a:xfrm>
          <a:off x="2496806" y="4259076"/>
          <a:ext cx="5056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556CB-5D93-4914-9112-2EFEE9B2EF28}">
      <dsp:nvSpPr>
        <dsp:cNvPr id="0" name=""/>
        <dsp:cNvSpPr/>
      </dsp:nvSpPr>
      <dsp:spPr>
        <a:xfrm>
          <a:off x="2591612" y="4284428"/>
          <a:ext cx="4961505" cy="50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Экспорт образования</a:t>
          </a:r>
          <a:endParaRPr lang="ru-RU" sz="2000" b="1" kern="1200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sp:txBody>
      <dsp:txXfrm>
        <a:off x="2591612" y="4284428"/>
        <a:ext cx="4961505" cy="507032"/>
      </dsp:txXfrm>
    </dsp:sp>
    <dsp:sp modelId="{64716393-C8FA-4895-9024-B836C427B8C1}">
      <dsp:nvSpPr>
        <dsp:cNvPr id="0" name=""/>
        <dsp:cNvSpPr/>
      </dsp:nvSpPr>
      <dsp:spPr>
        <a:xfrm>
          <a:off x="2496806" y="4791461"/>
          <a:ext cx="5056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74AA1C-DFC9-42C1-A16A-92AD8F93DFA7}">
      <dsp:nvSpPr>
        <dsp:cNvPr id="0" name=""/>
        <dsp:cNvSpPr/>
      </dsp:nvSpPr>
      <dsp:spPr>
        <a:xfrm>
          <a:off x="2591612" y="4816812"/>
          <a:ext cx="4961505" cy="50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Социальные лифты для каждого</a:t>
          </a:r>
          <a:endParaRPr lang="ru-RU" sz="2000" b="1" kern="1200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sp:txBody>
      <dsp:txXfrm>
        <a:off x="2591612" y="4816812"/>
        <a:ext cx="4961505" cy="507032"/>
      </dsp:txXfrm>
    </dsp:sp>
    <dsp:sp modelId="{1B1FB712-E119-4049-99FC-8F42A993AB6F}">
      <dsp:nvSpPr>
        <dsp:cNvPr id="0" name=""/>
        <dsp:cNvSpPr/>
      </dsp:nvSpPr>
      <dsp:spPr>
        <a:xfrm>
          <a:off x="2496806" y="5323845"/>
          <a:ext cx="5056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0266C-C18F-4147-99D4-23C6AF202AE8}">
      <dsp:nvSpPr>
        <dsp:cNvPr id="0" name=""/>
        <dsp:cNvSpPr/>
      </dsp:nvSpPr>
      <dsp:spPr>
        <a:xfrm>
          <a:off x="0" y="0"/>
          <a:ext cx="75608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C11C14-DE26-45E2-95E0-B5E36FAF5AC3}">
      <dsp:nvSpPr>
        <dsp:cNvPr id="0" name=""/>
        <dsp:cNvSpPr/>
      </dsp:nvSpPr>
      <dsp:spPr>
        <a:xfrm>
          <a:off x="0" y="0"/>
          <a:ext cx="2496806" cy="53525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Федеральные проекты</a:t>
          </a:r>
          <a:endParaRPr lang="ru-RU" sz="2400" b="1" kern="1200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sp:txBody>
      <dsp:txXfrm>
        <a:off x="0" y="0"/>
        <a:ext cx="2496806" cy="5352595"/>
      </dsp:txXfrm>
    </dsp:sp>
    <dsp:sp modelId="{C57D6913-D007-4CEB-8BCC-5A796B4E5BA4}">
      <dsp:nvSpPr>
        <dsp:cNvPr id="0" name=""/>
        <dsp:cNvSpPr/>
      </dsp:nvSpPr>
      <dsp:spPr>
        <a:xfrm>
          <a:off x="2591612" y="25351"/>
          <a:ext cx="4961505" cy="50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FF000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Современная школа</a:t>
          </a:r>
          <a:endParaRPr lang="ru-RU" sz="2200" b="1" kern="1200" dirty="0">
            <a:solidFill>
              <a:srgbClr val="FF000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sp:txBody>
      <dsp:txXfrm>
        <a:off x="2591612" y="25351"/>
        <a:ext cx="4961505" cy="507032"/>
      </dsp:txXfrm>
    </dsp:sp>
    <dsp:sp modelId="{88AEA627-A2D9-42EB-B54F-C17555EB632C}">
      <dsp:nvSpPr>
        <dsp:cNvPr id="0" name=""/>
        <dsp:cNvSpPr/>
      </dsp:nvSpPr>
      <dsp:spPr>
        <a:xfrm>
          <a:off x="2496806" y="532384"/>
          <a:ext cx="5056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91DD63-B88C-437D-B59F-BD19A069D38D}">
      <dsp:nvSpPr>
        <dsp:cNvPr id="0" name=""/>
        <dsp:cNvSpPr/>
      </dsp:nvSpPr>
      <dsp:spPr>
        <a:xfrm>
          <a:off x="2591612" y="557736"/>
          <a:ext cx="4961505" cy="50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FF000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Успех каждого ребёнка</a:t>
          </a:r>
          <a:endParaRPr lang="ru-RU" sz="2200" b="1" kern="1200" dirty="0">
            <a:solidFill>
              <a:srgbClr val="FF000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sp:txBody>
      <dsp:txXfrm>
        <a:off x="2591612" y="557736"/>
        <a:ext cx="4961505" cy="507032"/>
      </dsp:txXfrm>
    </dsp:sp>
    <dsp:sp modelId="{4FFB2FF3-5E16-4D11-87B7-3C5F2F022A63}">
      <dsp:nvSpPr>
        <dsp:cNvPr id="0" name=""/>
        <dsp:cNvSpPr/>
      </dsp:nvSpPr>
      <dsp:spPr>
        <a:xfrm>
          <a:off x="2496806" y="1064769"/>
          <a:ext cx="5056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9B02A2-42CD-4A8B-80BC-C78D5B823B9A}">
      <dsp:nvSpPr>
        <dsp:cNvPr id="0" name=""/>
        <dsp:cNvSpPr/>
      </dsp:nvSpPr>
      <dsp:spPr>
        <a:xfrm>
          <a:off x="2591612" y="1090120"/>
          <a:ext cx="4961505" cy="50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FF000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Поддержка семей, имеющих детей</a:t>
          </a:r>
          <a:endParaRPr lang="ru-RU" sz="2200" b="1" kern="1200" dirty="0">
            <a:solidFill>
              <a:srgbClr val="FF000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sp:txBody>
      <dsp:txXfrm>
        <a:off x="2591612" y="1090120"/>
        <a:ext cx="4961505" cy="507032"/>
      </dsp:txXfrm>
    </dsp:sp>
    <dsp:sp modelId="{2E5D86DF-8619-4FE0-B43A-3854A47D542F}">
      <dsp:nvSpPr>
        <dsp:cNvPr id="0" name=""/>
        <dsp:cNvSpPr/>
      </dsp:nvSpPr>
      <dsp:spPr>
        <a:xfrm>
          <a:off x="2496806" y="1597153"/>
          <a:ext cx="5056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4F645-2DB8-4772-BB51-7EF3DF348DB2}">
      <dsp:nvSpPr>
        <dsp:cNvPr id="0" name=""/>
        <dsp:cNvSpPr/>
      </dsp:nvSpPr>
      <dsp:spPr>
        <a:xfrm>
          <a:off x="2591612" y="1622505"/>
          <a:ext cx="4961505" cy="50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Цифровая образовательная среда</a:t>
          </a:r>
          <a:endParaRPr lang="ru-RU" sz="2000" b="1" kern="1200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sp:txBody>
      <dsp:txXfrm>
        <a:off x="2591612" y="1622505"/>
        <a:ext cx="4961505" cy="507032"/>
      </dsp:txXfrm>
    </dsp:sp>
    <dsp:sp modelId="{8A77CF4A-2324-42E8-B1BB-DFECD27ED35C}">
      <dsp:nvSpPr>
        <dsp:cNvPr id="0" name=""/>
        <dsp:cNvSpPr/>
      </dsp:nvSpPr>
      <dsp:spPr>
        <a:xfrm>
          <a:off x="2496806" y="2129538"/>
          <a:ext cx="5056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9F755-AEBA-41BB-86A5-C3BAD30F2A9E}">
      <dsp:nvSpPr>
        <dsp:cNvPr id="0" name=""/>
        <dsp:cNvSpPr/>
      </dsp:nvSpPr>
      <dsp:spPr>
        <a:xfrm>
          <a:off x="2591612" y="2154889"/>
          <a:ext cx="4961505" cy="50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FF000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Учитель будущего</a:t>
          </a:r>
          <a:endParaRPr lang="ru-RU" sz="2200" b="1" kern="1200" dirty="0">
            <a:solidFill>
              <a:srgbClr val="FF000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sp:txBody>
      <dsp:txXfrm>
        <a:off x="2591612" y="2154889"/>
        <a:ext cx="4961505" cy="507032"/>
      </dsp:txXfrm>
    </dsp:sp>
    <dsp:sp modelId="{83AB05F2-5636-4229-AD98-4F09545D2D53}">
      <dsp:nvSpPr>
        <dsp:cNvPr id="0" name=""/>
        <dsp:cNvSpPr/>
      </dsp:nvSpPr>
      <dsp:spPr>
        <a:xfrm>
          <a:off x="2496806" y="2661922"/>
          <a:ext cx="5056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04FB6E-6B0D-448D-B130-3F0AC3770AF0}">
      <dsp:nvSpPr>
        <dsp:cNvPr id="0" name=""/>
        <dsp:cNvSpPr/>
      </dsp:nvSpPr>
      <dsp:spPr>
        <a:xfrm>
          <a:off x="2591612" y="2687274"/>
          <a:ext cx="4961505" cy="50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Молодые профессионалы</a:t>
          </a:r>
          <a:endParaRPr lang="ru-RU" sz="2000" b="1" kern="1200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sp:txBody>
      <dsp:txXfrm>
        <a:off x="2591612" y="2687274"/>
        <a:ext cx="4961505" cy="507032"/>
      </dsp:txXfrm>
    </dsp:sp>
    <dsp:sp modelId="{C48AC0C2-FD38-4DE3-9CF9-9B89733512A6}">
      <dsp:nvSpPr>
        <dsp:cNvPr id="0" name=""/>
        <dsp:cNvSpPr/>
      </dsp:nvSpPr>
      <dsp:spPr>
        <a:xfrm>
          <a:off x="2496806" y="3194307"/>
          <a:ext cx="5056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C57F9B-B9F6-4E30-A1DC-253386018E31}">
      <dsp:nvSpPr>
        <dsp:cNvPr id="0" name=""/>
        <dsp:cNvSpPr/>
      </dsp:nvSpPr>
      <dsp:spPr>
        <a:xfrm>
          <a:off x="2591612" y="3219659"/>
          <a:ext cx="4961505" cy="50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Новые возможности для каждого</a:t>
          </a:r>
          <a:endParaRPr lang="ru-RU" sz="2000" b="1" kern="1200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sp:txBody>
      <dsp:txXfrm>
        <a:off x="2591612" y="3219659"/>
        <a:ext cx="4961505" cy="507032"/>
      </dsp:txXfrm>
    </dsp:sp>
    <dsp:sp modelId="{A753A9DE-8372-4B88-AE96-DCD2414D0229}">
      <dsp:nvSpPr>
        <dsp:cNvPr id="0" name=""/>
        <dsp:cNvSpPr/>
      </dsp:nvSpPr>
      <dsp:spPr>
        <a:xfrm>
          <a:off x="2496806" y="3726691"/>
          <a:ext cx="5056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98174-3794-46D0-8F20-88CA9BA3A06F}">
      <dsp:nvSpPr>
        <dsp:cNvPr id="0" name=""/>
        <dsp:cNvSpPr/>
      </dsp:nvSpPr>
      <dsp:spPr>
        <a:xfrm>
          <a:off x="2591612" y="3752043"/>
          <a:ext cx="4961505" cy="50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Социальная активность</a:t>
          </a:r>
          <a:endParaRPr lang="ru-RU" sz="2000" b="1" kern="1200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sp:txBody>
      <dsp:txXfrm>
        <a:off x="2591612" y="3752043"/>
        <a:ext cx="4961505" cy="507032"/>
      </dsp:txXfrm>
    </dsp:sp>
    <dsp:sp modelId="{5AA6A27E-B16D-48F5-8CC0-1F2091B67983}">
      <dsp:nvSpPr>
        <dsp:cNvPr id="0" name=""/>
        <dsp:cNvSpPr/>
      </dsp:nvSpPr>
      <dsp:spPr>
        <a:xfrm>
          <a:off x="2496806" y="4259076"/>
          <a:ext cx="5056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556CB-5D93-4914-9112-2EFEE9B2EF28}">
      <dsp:nvSpPr>
        <dsp:cNvPr id="0" name=""/>
        <dsp:cNvSpPr/>
      </dsp:nvSpPr>
      <dsp:spPr>
        <a:xfrm>
          <a:off x="2591612" y="4284428"/>
          <a:ext cx="4961505" cy="50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Экспорт образования</a:t>
          </a:r>
          <a:endParaRPr lang="ru-RU" sz="2000" b="1" kern="1200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sp:txBody>
      <dsp:txXfrm>
        <a:off x="2591612" y="4284428"/>
        <a:ext cx="4961505" cy="507032"/>
      </dsp:txXfrm>
    </dsp:sp>
    <dsp:sp modelId="{64716393-C8FA-4895-9024-B836C427B8C1}">
      <dsp:nvSpPr>
        <dsp:cNvPr id="0" name=""/>
        <dsp:cNvSpPr/>
      </dsp:nvSpPr>
      <dsp:spPr>
        <a:xfrm>
          <a:off x="2496806" y="4791461"/>
          <a:ext cx="5056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74AA1C-DFC9-42C1-A16A-92AD8F93DFA7}">
      <dsp:nvSpPr>
        <dsp:cNvPr id="0" name=""/>
        <dsp:cNvSpPr/>
      </dsp:nvSpPr>
      <dsp:spPr>
        <a:xfrm>
          <a:off x="2591612" y="4816812"/>
          <a:ext cx="4961505" cy="50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142F50"/>
              </a:solidFill>
              <a:latin typeface="Cambria" panose="02040503050406030204" pitchFamily="18" charset="0"/>
              <a:ea typeface="+mn-ea"/>
              <a:cs typeface="Arial" panose="020B0604020202020204" pitchFamily="34" charset="0"/>
            </a:rPr>
            <a:t>Социальные лифты для каждого</a:t>
          </a:r>
          <a:endParaRPr lang="ru-RU" sz="2000" b="1" kern="1200" dirty="0">
            <a:solidFill>
              <a:srgbClr val="142F50"/>
            </a:solidFill>
            <a:latin typeface="Cambria" panose="02040503050406030204" pitchFamily="18" charset="0"/>
            <a:ea typeface="+mn-ea"/>
            <a:cs typeface="Arial" panose="020B0604020202020204" pitchFamily="34" charset="0"/>
          </a:endParaRPr>
        </a:p>
      </dsp:txBody>
      <dsp:txXfrm>
        <a:off x="2591612" y="4816812"/>
        <a:ext cx="4961505" cy="507032"/>
      </dsp:txXfrm>
    </dsp:sp>
    <dsp:sp modelId="{1B1FB712-E119-4049-99FC-8F42A993AB6F}">
      <dsp:nvSpPr>
        <dsp:cNvPr id="0" name=""/>
        <dsp:cNvSpPr/>
      </dsp:nvSpPr>
      <dsp:spPr>
        <a:xfrm>
          <a:off x="2496806" y="5323845"/>
          <a:ext cx="50563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F4B00-53B2-4982-914F-BF4D2941CFAE}">
      <dsp:nvSpPr>
        <dsp:cNvPr id="0" name=""/>
        <dsp:cNvSpPr/>
      </dsp:nvSpPr>
      <dsp:spPr>
        <a:xfrm rot="16200000">
          <a:off x="787518" y="-667737"/>
          <a:ext cx="2505572" cy="3996444"/>
        </a:xfrm>
        <a:prstGeom prst="round1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err="1" smtClean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Коммуниктивность</a:t>
          </a:r>
          <a:endParaRPr lang="ru-RU" sz="2200" b="1" kern="1200" dirty="0" smtClean="0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Cambria" panose="02040503050406030204" pitchFamily="18" charset="0"/>
              <a:cs typeface="Times New Roman" panose="02020603050405020304" pitchFamily="18" charset="0"/>
            </a:rPr>
            <a:t>навыки общения, </a:t>
          </a:r>
          <a:r>
            <a:rPr lang="ru-RU" sz="2200" b="0" i="0" kern="1200" dirty="0" smtClean="0">
              <a:latin typeface="Cambria" panose="02040503050406030204" pitchFamily="18" charset="0"/>
              <a:cs typeface="Times New Roman" panose="02020603050405020304" pitchFamily="18" charset="0"/>
            </a:rPr>
            <a:t>умение выражать и отстаивать свою точку зрения</a:t>
          </a:r>
          <a:endParaRPr lang="ru-RU" sz="2200" b="1" kern="1200" dirty="0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sp:txBody>
      <dsp:txXfrm rot="5400000">
        <a:off x="42082" y="77698"/>
        <a:ext cx="3996444" cy="1879179"/>
      </dsp:txXfrm>
    </dsp:sp>
    <dsp:sp modelId="{335D04F6-0408-4C1B-AA0E-28103C2D4468}">
      <dsp:nvSpPr>
        <dsp:cNvPr id="0" name=""/>
        <dsp:cNvSpPr/>
      </dsp:nvSpPr>
      <dsp:spPr>
        <a:xfrm>
          <a:off x="3996444" y="0"/>
          <a:ext cx="3996444" cy="2505572"/>
        </a:xfrm>
        <a:prstGeom prst="round1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Креативность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Cambria" panose="02040503050406030204" pitchFamily="18" charset="0"/>
              <a:cs typeface="Times New Roman" panose="02020603050405020304" pitchFamily="18" charset="0"/>
            </a:rPr>
            <a:t>способность к творчеству, нестандартно, неформально мыслить и действовать, любопытство, инновации, самовыражение</a:t>
          </a:r>
          <a:endParaRPr lang="ru-RU" sz="2200" kern="1200" dirty="0">
            <a:latin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996444" y="0"/>
        <a:ext cx="3996444" cy="1879179"/>
      </dsp:txXfrm>
    </dsp:sp>
    <dsp:sp modelId="{92FEA25F-3CB8-4D27-ADAA-9B01A4A10F26}">
      <dsp:nvSpPr>
        <dsp:cNvPr id="0" name=""/>
        <dsp:cNvSpPr/>
      </dsp:nvSpPr>
      <dsp:spPr>
        <a:xfrm rot="10800000">
          <a:off x="0" y="2505572"/>
          <a:ext cx="3996444" cy="2505572"/>
        </a:xfrm>
        <a:prstGeom prst="round1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Критическое мышление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Cambria" panose="02040503050406030204" pitchFamily="18" charset="0"/>
              <a:cs typeface="Times New Roman" panose="02020603050405020304" pitchFamily="18" charset="0"/>
            </a:rPr>
            <a:t>решение проблем, рассуждение, анализ, интерпретация, обобщение информации</a:t>
          </a:r>
          <a:endParaRPr lang="ru-RU" sz="2200" b="1" kern="1200" dirty="0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sp:txBody>
      <dsp:txXfrm rot="10800000">
        <a:off x="0" y="3131965"/>
        <a:ext cx="3996444" cy="1879179"/>
      </dsp:txXfrm>
    </dsp:sp>
    <dsp:sp modelId="{5B5C93E4-EEE0-48D9-AC23-ED2F08177C35}">
      <dsp:nvSpPr>
        <dsp:cNvPr id="0" name=""/>
        <dsp:cNvSpPr/>
      </dsp:nvSpPr>
      <dsp:spPr>
        <a:xfrm rot="5400000">
          <a:off x="4741879" y="1760136"/>
          <a:ext cx="2505572" cy="3996444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Координация (кооперация)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Cambria" panose="02040503050406030204" pitchFamily="18" charset="0"/>
              <a:cs typeface="Times New Roman" panose="02020603050405020304" pitchFamily="18" charset="0"/>
            </a:rPr>
            <a:t>лидерство, работа в команде, сотрудничество</a:t>
          </a:r>
          <a:endParaRPr lang="ru-RU" sz="2200" b="1" kern="1200" dirty="0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sp:txBody>
      <dsp:txXfrm rot="-5400000">
        <a:off x="3996444" y="3131965"/>
        <a:ext cx="3996444" cy="1879179"/>
      </dsp:txXfrm>
    </dsp:sp>
    <dsp:sp modelId="{4B2FB0BB-D6BF-4146-BA72-C05481974737}">
      <dsp:nvSpPr>
        <dsp:cNvPr id="0" name=""/>
        <dsp:cNvSpPr/>
      </dsp:nvSpPr>
      <dsp:spPr>
        <a:xfrm>
          <a:off x="3096344" y="2096168"/>
          <a:ext cx="1800198" cy="818808"/>
        </a:xfrm>
        <a:prstGeom prst="roundRect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rPr>
            <a:t>4 К</a:t>
          </a:r>
          <a:endParaRPr lang="ru-RU" sz="4000" b="1" kern="1200" dirty="0">
            <a:solidFill>
              <a:schemeClr val="tx1"/>
            </a:solidFill>
            <a:latin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136315" y="2136139"/>
        <a:ext cx="1720256" cy="7388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B4F1D-1A67-4E8B-8700-A3FBD99142A1}" type="datetimeFigureOut">
              <a:rPr lang="ru-RU" smtClean="0"/>
              <a:t>25.02.2021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87E55-6C2C-4D51-B50F-5F4B28329A5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15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1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6.xml"/><Relationship Id="rId7" Type="http://schemas.openxmlformats.org/officeDocument/2006/relationships/image" Target="../media/image3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jpe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jpe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3.jpeg"/><Relationship Id="rId2" Type="http://schemas.openxmlformats.org/officeDocument/2006/relationships/hyperlink" Target="https://navigator.edu54.ru/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hyperlink" Target="https://&#1088;&#1072;&#1089;&#1090;&#1080;&#1084;&#1076;&#1077;&#1090;&#1077;&#1081;.&#1088;&#1092;/" TargetMode="External"/><Relationship Id="rId4" Type="http://schemas.microsoft.com/office/2007/relationships/hdphoto" Target="../media/hdphoto11.wdp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7.wdp"/><Relationship Id="rId3" Type="http://schemas.microsoft.com/office/2007/relationships/hdphoto" Target="../media/hdphoto12.wdp"/><Relationship Id="rId7" Type="http://schemas.microsoft.com/office/2007/relationships/hdphoto" Target="../media/hdphoto14.wdp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15.wdp"/><Relationship Id="rId1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hdphoto" Target="../media/hdphoto19.wdp"/><Relationship Id="rId7" Type="http://schemas.microsoft.com/office/2007/relationships/hdphoto" Target="../media/hdphoto20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конф 20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2372" y="961024"/>
            <a:ext cx="7286676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800" b="1" dirty="0">
                <a:solidFill>
                  <a:srgbClr val="142F50"/>
                </a:solidFill>
                <a:latin typeface="Cambria" panose="02040503050406030204" pitchFamily="18" charset="0"/>
                <a:cs typeface="Arial" pitchFamily="34" charset="0"/>
              </a:rPr>
              <a:t>«Национальный проект «Образование» - новый вектор развития дошкольного образования в Новосибирской области</a:t>
            </a:r>
            <a:r>
              <a:rPr lang="ru-RU" sz="2800" b="1" dirty="0" smtClean="0">
                <a:solidFill>
                  <a:srgbClr val="142F50"/>
                </a:solidFill>
                <a:latin typeface="Cambria" panose="02040503050406030204" pitchFamily="18" charset="0"/>
                <a:cs typeface="Arial" pitchFamily="34" charset="0"/>
              </a:rPr>
              <a:t>»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t="14306" r="83623" b="9121"/>
          <a:stretch/>
        </p:blipFill>
        <p:spPr bwMode="auto">
          <a:xfrm>
            <a:off x="8289956" y="179404"/>
            <a:ext cx="711200" cy="77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4677139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Чечулина Оксана Геннадьевна, </a:t>
            </a:r>
          </a:p>
          <a:p>
            <a:r>
              <a:rPr lang="ru-RU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заведующий кафедрой дошкольного образования ГАУ ДПО НСО НИПКиПРО</a:t>
            </a:r>
            <a:endParaRPr lang="ru-RU" b="1" dirty="0">
              <a:solidFill>
                <a:srgbClr val="142F5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76872"/>
            <a:ext cx="4657653" cy="35143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4881"/>
            <a:ext cx="3233961" cy="1279903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178258"/>
            <a:ext cx="2238375" cy="1054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395537" y="1916832"/>
            <a:ext cx="3865725" cy="4584510"/>
            <a:chOff x="1926895" y="1510597"/>
            <a:chExt cx="1928927" cy="31550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926895" y="1510597"/>
              <a:ext cx="1928927" cy="3155066"/>
            </a:xfrm>
            <a:prstGeom prst="roundRect">
              <a:avLst>
                <a:gd name="adj" fmla="val 10000"/>
              </a:avLst>
            </a:prstGeom>
            <a:ln w="38100"/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1981478" y="1758377"/>
              <a:ext cx="1792048" cy="278438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marL="285750" lvl="0" indent="-285750" defTabSz="6223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Font typeface="Courier New" panose="02070309020205020404" pitchFamily="49" charset="0"/>
                <a:buChar char="o"/>
              </a:pPr>
              <a:r>
                <a:rPr lang="ru-RU" sz="20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стратегическое мышление</a:t>
              </a:r>
            </a:p>
            <a:p>
              <a:pPr marL="285750" lvl="0" indent="-285750" defTabSz="6223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Font typeface="Courier New" panose="02070309020205020404" pitchFamily="49" charset="0"/>
                <a:buChar char="o"/>
              </a:pPr>
              <a:r>
                <a:rPr lang="ru-RU" sz="20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креативное </a:t>
              </a:r>
              <a:r>
                <a:rPr lang="ru-RU" sz="2000" b="1" dirty="0">
                  <a:solidFill>
                    <a:srgbClr val="142F50"/>
                  </a:solidFill>
                  <a:latin typeface="Cambria" panose="02040503050406030204" pitchFamily="18" charset="0"/>
                </a:rPr>
                <a:t>мышление </a:t>
              </a:r>
              <a:endParaRPr lang="ru-RU" sz="2000" b="1" dirty="0" smtClean="0">
                <a:solidFill>
                  <a:srgbClr val="142F50"/>
                </a:solidFill>
                <a:latin typeface="Cambria" panose="02040503050406030204" pitchFamily="18" charset="0"/>
              </a:endParaRPr>
            </a:p>
            <a:p>
              <a:pPr marL="285750" lvl="0" indent="-285750" defTabSz="6223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Font typeface="Courier New" panose="02070309020205020404" pitchFamily="49" charset="0"/>
                <a:buChar char="o"/>
              </a:pPr>
              <a:r>
                <a:rPr lang="ru-RU" sz="20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системное  мышление</a:t>
              </a:r>
            </a:p>
            <a:p>
              <a:pPr marL="285750" lvl="0" indent="-285750" defTabSz="6223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Font typeface="Courier New" panose="02070309020205020404" pitchFamily="49" charset="0"/>
                <a:buChar char="o"/>
              </a:pPr>
              <a:r>
                <a:rPr lang="ru-RU" sz="20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критическое </a:t>
              </a:r>
              <a:r>
                <a:rPr lang="ru-RU" sz="2000" b="1" dirty="0">
                  <a:solidFill>
                    <a:srgbClr val="142F50"/>
                  </a:solidFill>
                  <a:latin typeface="Cambria" panose="02040503050406030204" pitchFamily="18" charset="0"/>
                </a:rPr>
                <a:t>мышление </a:t>
              </a:r>
              <a:endParaRPr lang="ru-RU" sz="2000" b="1" dirty="0" smtClean="0">
                <a:solidFill>
                  <a:srgbClr val="142F50"/>
                </a:solidFill>
                <a:latin typeface="Cambria" panose="02040503050406030204" pitchFamily="18" charset="0"/>
              </a:endParaRPr>
            </a:p>
            <a:p>
              <a:pPr marL="285750" lvl="0" indent="-285750" defTabSz="6223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Font typeface="Courier New" panose="02070309020205020404" pitchFamily="49" charset="0"/>
                <a:buChar char="o"/>
              </a:pPr>
              <a:r>
                <a:rPr lang="ru-RU" sz="20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коммуникация </a:t>
              </a:r>
            </a:p>
            <a:p>
              <a:pPr marL="285750" lvl="0" indent="-285750" defTabSz="6223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Font typeface="Courier New" panose="02070309020205020404" pitchFamily="49" charset="0"/>
                <a:buChar char="o"/>
              </a:pPr>
              <a:r>
                <a:rPr lang="ru-RU" sz="20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кооперация </a:t>
              </a:r>
            </a:p>
            <a:p>
              <a:pPr marL="285750" lvl="0" indent="-285750" defTabSz="6223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Font typeface="Courier New" panose="02070309020205020404" pitchFamily="49" charset="0"/>
                <a:buChar char="o"/>
              </a:pPr>
              <a:r>
                <a:rPr lang="ru-RU" sz="20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самоорганизация </a:t>
              </a:r>
            </a:p>
            <a:p>
              <a:pPr marL="285750" lvl="0" indent="-285750" defTabSz="6223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Font typeface="Courier New" panose="02070309020205020404" pitchFamily="49" charset="0"/>
                <a:buChar char="o"/>
              </a:pPr>
              <a:r>
                <a:rPr lang="ru-RU" sz="2000" b="1" dirty="0" err="1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саморегуляция</a:t>
              </a:r>
              <a:r>
                <a:rPr lang="ru-RU" sz="20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 </a:t>
              </a:r>
              <a:endParaRPr lang="ru-RU" sz="2000" b="1" dirty="0">
                <a:solidFill>
                  <a:srgbClr val="142F5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9" name="Рисунок 8" descr="1_логотип НИПКиПРО.jpg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9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7005464" cy="63408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142F50"/>
                </a:solidFill>
                <a:latin typeface="Cambria" panose="02040503050406030204" pitchFamily="18" charset="0"/>
                <a:ea typeface="+mn-ea"/>
                <a:cs typeface="+mn-cs"/>
              </a:rPr>
              <a:t>Система </a:t>
            </a: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  <a:ea typeface="+mn-ea"/>
                <a:cs typeface="+mn-cs"/>
              </a:rPr>
              <a:t>4К (базовые </a:t>
            </a:r>
            <a:r>
              <a:rPr lang="ru-RU" sz="2400" b="1" dirty="0">
                <a:solidFill>
                  <a:srgbClr val="142F50"/>
                </a:solidFill>
                <a:latin typeface="Cambria" panose="02040503050406030204" pitchFamily="18" charset="0"/>
                <a:ea typeface="+mn-ea"/>
                <a:cs typeface="+mn-cs"/>
              </a:rPr>
              <a:t>навыки и </a:t>
            </a: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  <a:ea typeface="+mn-ea"/>
                <a:cs typeface="+mn-cs"/>
              </a:rPr>
              <a:t>умения)</a:t>
            </a:r>
            <a:endParaRPr lang="ru-RU" sz="2400" b="1" dirty="0">
              <a:solidFill>
                <a:srgbClr val="142F50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687515769"/>
              </p:ext>
            </p:extLst>
          </p:nvPr>
        </p:nvGraphicFramePr>
        <p:xfrm>
          <a:off x="899592" y="938134"/>
          <a:ext cx="7992888" cy="5011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1_логотип НИПКиПРО.jpg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50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971600" y="164637"/>
            <a:ext cx="8071976" cy="888099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142F50"/>
                </a:solidFill>
                <a:latin typeface="Cambria" panose="02040503050406030204" pitchFamily="18" charset="0"/>
              </a:rPr>
              <a:t>Образовательная концепция 2030 ОЭСР </a:t>
            </a: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/>
            </a:r>
            <a:b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</a:b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«</a:t>
            </a:r>
            <a:r>
              <a:rPr lang="ru-RU" sz="2400" b="1" dirty="0">
                <a:solidFill>
                  <a:srgbClr val="142F50"/>
                </a:solidFill>
                <a:latin typeface="Cambria" panose="02040503050406030204" pitchFamily="18" charset="0"/>
              </a:rPr>
              <a:t>Будущее образования и навыков. </a:t>
            </a: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/>
            </a:r>
            <a:b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</a:b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Образование </a:t>
            </a:r>
            <a:r>
              <a:rPr lang="ru-RU" sz="2400" b="1" dirty="0">
                <a:solidFill>
                  <a:srgbClr val="142F50"/>
                </a:solidFill>
                <a:latin typeface="Cambria" panose="02040503050406030204" pitchFamily="18" charset="0"/>
              </a:rPr>
              <a:t>2030»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489818" y="1604797"/>
            <a:ext cx="7402662" cy="4896544"/>
            <a:chOff x="5862" y="1065403"/>
            <a:chExt cx="2339926" cy="3533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5862" y="1065403"/>
              <a:ext cx="2339926" cy="3533822"/>
            </a:xfrm>
            <a:prstGeom prst="roundRect">
              <a:avLst>
                <a:gd name="adj" fmla="val 10000"/>
              </a:avLst>
            </a:prstGeom>
            <a:ln w="38100">
              <a:solidFill>
                <a:schemeClr val="accent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74396" y="1133937"/>
              <a:ext cx="2202858" cy="3396754"/>
            </a:xfrm>
            <a:prstGeom prst="rect">
              <a:avLst/>
            </a:prstGeom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indent="355600" defTabSz="622300">
                <a:lnSpc>
                  <a:spcPct val="11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1" i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</a:rPr>
                <a:t>«Для того чтобы быть готовыми к 2030 году, люди должны думать творчески, создавать новые продукты и сервисы, создавать рабочие места, новые предприятия, секторы, социальные модели, прорабатывать инновационные методики, способы мышления и жизнедеятельности. </a:t>
              </a:r>
              <a:endPara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endParaRPr>
            </a:p>
            <a:p>
              <a:pPr lvl="0" indent="355600" defTabSz="622300">
                <a:lnSpc>
                  <a:spcPct val="11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1" i="1" dirty="0" smtClean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</a:rPr>
                <a:t>Фундаментом </a:t>
              </a:r>
              <a:r>
                <a:rPr lang="ru-RU" sz="2200" b="1" i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</a:rPr>
                <a:t>компетенции является способность к адаптации, креативное мышление, любознательность и открытость новому</a:t>
              </a:r>
              <a:r>
                <a:rPr lang="ru-RU" sz="2200" b="1" i="1" dirty="0" smtClean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</a:rPr>
                <a:t>».</a:t>
              </a:r>
              <a:endParaRPr lang="ru-RU" sz="22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5" name="Рисунок 14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615" y="74758"/>
            <a:ext cx="974002" cy="86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8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706634" y="1604797"/>
            <a:ext cx="6969030" cy="4056451"/>
            <a:chOff x="5862" y="1065403"/>
            <a:chExt cx="2271392" cy="29275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5862" y="1065403"/>
              <a:ext cx="2271392" cy="2927529"/>
            </a:xfrm>
            <a:prstGeom prst="roundRect">
              <a:avLst>
                <a:gd name="adj" fmla="val 10000"/>
              </a:avLst>
            </a:prstGeom>
            <a:ln w="38100">
              <a:solidFill>
                <a:schemeClr val="accent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74396" y="1198412"/>
              <a:ext cx="2156178" cy="2222873"/>
            </a:xfrm>
            <a:prstGeom prst="rect">
              <a:avLst/>
            </a:prstGeom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indent="355600" algn="just" defTabSz="62230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1" i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</a:rPr>
                <a:t>«Дети, которые пошли в школу в 2018 году, в 2030 году станут молодыми взрослыми. Школы могут подготовить их к профессиям, которых пока не существует, технологиям, которые еще не изобретены, проблемам, которые невозможно </a:t>
              </a:r>
              <a:r>
                <a:rPr lang="ru-RU" sz="2200" b="1" i="1" dirty="0" smtClean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</a:rPr>
                <a:t>предугадать</a:t>
              </a:r>
              <a:r>
                <a:rPr lang="ru-RU" sz="2200" i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»</a:t>
              </a:r>
              <a:endParaRPr lang="ru-RU" sz="2200" i="1" dirty="0">
                <a:solidFill>
                  <a:srgbClr val="142F5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1" name="Рисунок 10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971600" y="164637"/>
            <a:ext cx="8071976" cy="888099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142F50"/>
                </a:solidFill>
                <a:latin typeface="Cambria" panose="02040503050406030204" pitchFamily="18" charset="0"/>
              </a:rPr>
              <a:t>Образовательная концепция 2030 ОЭСР </a:t>
            </a: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/>
            </a:r>
            <a:b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</a:b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«</a:t>
            </a:r>
            <a:r>
              <a:rPr lang="ru-RU" sz="2400" b="1" dirty="0">
                <a:solidFill>
                  <a:srgbClr val="142F50"/>
                </a:solidFill>
                <a:latin typeface="Cambria" panose="02040503050406030204" pitchFamily="18" charset="0"/>
              </a:rPr>
              <a:t>Будущее образования и навыков. </a:t>
            </a: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/>
            </a:r>
            <a:b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</a:b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Образование </a:t>
            </a:r>
            <a:r>
              <a:rPr lang="ru-RU" sz="2400" b="1" dirty="0">
                <a:solidFill>
                  <a:srgbClr val="142F50"/>
                </a:solidFill>
                <a:latin typeface="Cambria" panose="02040503050406030204" pitchFamily="18" charset="0"/>
              </a:rPr>
              <a:t>2030»</a:t>
            </a:r>
          </a:p>
        </p:txBody>
      </p:sp>
    </p:spTree>
    <p:extLst>
      <p:ext uri="{BB962C8B-B14F-4D97-AF65-F5344CB8AC3E}">
        <p14:creationId xmlns:p14="http://schemas.microsoft.com/office/powerpoint/2010/main" val="229179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2077" y="68627"/>
            <a:ext cx="7285067" cy="76808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142F50"/>
                </a:solidFill>
                <a:latin typeface="Cambria" panose="02040503050406030204" pitchFamily="18" charset="0"/>
                <a:ea typeface="+mn-ea"/>
                <a:cs typeface="+mn-cs"/>
              </a:rPr>
              <a:t>Модель образовательных </a:t>
            </a: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  <a:ea typeface="+mn-ea"/>
                <a:cs typeface="+mn-cs"/>
              </a:rPr>
              <a:t>результатов </a:t>
            </a:r>
            <a:r>
              <a:rPr lang="ru-RU" sz="2400" b="1" dirty="0">
                <a:solidFill>
                  <a:srgbClr val="142F50"/>
                </a:solidFill>
                <a:latin typeface="Cambria" panose="02040503050406030204" pitchFamily="18" charset="0"/>
                <a:ea typeface="+mn-ea"/>
                <a:cs typeface="+mn-cs"/>
              </a:rPr>
              <a:t>ОЭСР 2030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8424936" cy="5399187"/>
          </a:xfrm>
          <a:prstGeom prst="rect">
            <a:avLst/>
          </a:prstGeom>
          <a:ln>
            <a:solidFill>
              <a:srgbClr val="336699"/>
            </a:solidFill>
          </a:ln>
        </p:spPr>
      </p:pic>
      <p:pic>
        <p:nvPicPr>
          <p:cNvPr id="5" name="Рисунок 4" descr="1_логотип НИПКиПРО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83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0"/>
            <a:ext cx="6933456" cy="634083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rgbClr val="142F50"/>
                </a:solidFill>
                <a:latin typeface="Cambria" panose="02040503050406030204" pitchFamily="18" charset="0"/>
              </a:rPr>
              <a:t>Система 4К (базовые навыки и умения)</a:t>
            </a:r>
            <a:endParaRPr lang="ru-RU" sz="2200" b="1" dirty="0">
              <a:solidFill>
                <a:srgbClr val="142F50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499992" y="5157192"/>
            <a:ext cx="864096" cy="43204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91680" y="5589240"/>
            <a:ext cx="6480720" cy="1147282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 – качества, формирование которых начинается в дошкольном детстве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857026098"/>
              </p:ext>
            </p:extLst>
          </p:nvPr>
        </p:nvGraphicFramePr>
        <p:xfrm>
          <a:off x="1216732" y="651088"/>
          <a:ext cx="7430616" cy="450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23260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835696" y="0"/>
            <a:ext cx="6048672" cy="55864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</a:rPr>
              <a:t>Коммуникация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356888" y="740703"/>
            <a:ext cx="7463584" cy="5856650"/>
          </a:xfrm>
          <a:prstGeom prst="round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35560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Составляющие </a:t>
            </a:r>
            <a:r>
              <a:rPr lang="ru-RU" sz="2000" i="1" dirty="0">
                <a:solidFill>
                  <a:schemeClr val="tx1"/>
                </a:solidFill>
                <a:latin typeface="Cambria" panose="02040503050406030204" pitchFamily="18" charset="0"/>
              </a:rPr>
              <a:t>(</a:t>
            </a:r>
            <a:r>
              <a:rPr lang="ru-RU" sz="20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Чернецкая</a:t>
            </a:r>
            <a:r>
              <a:rPr lang="ru-RU" sz="2000" i="1" dirty="0">
                <a:solidFill>
                  <a:schemeClr val="tx1"/>
                </a:solidFill>
                <a:latin typeface="Cambria" panose="02040503050406030204" pitchFamily="18" charset="0"/>
              </a:rPr>
              <a:t> Л.В.)</a:t>
            </a: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:</a:t>
            </a:r>
          </a:p>
          <a:p>
            <a:pPr lvl="0" indent="35560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ru-RU" b="1" dirty="0">
                <a:solidFill>
                  <a:schemeClr val="tx1"/>
                </a:solidFill>
                <a:latin typeface="Cambria" panose="02040503050406030204" pitchFamily="18" charset="0"/>
              </a:rPr>
              <a:t>1. «Область желания» - потребность в общении.</a:t>
            </a:r>
          </a:p>
          <a:p>
            <a:pPr lvl="0" indent="35560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ru-RU" b="1" dirty="0">
                <a:solidFill>
                  <a:schemeClr val="tx1"/>
                </a:solidFill>
                <a:latin typeface="Cambria" panose="02040503050406030204" pitchFamily="18" charset="0"/>
              </a:rPr>
              <a:t>2. «Область знания» - представление о правилах и нормах эффективного общения.</a:t>
            </a:r>
          </a:p>
          <a:p>
            <a:pPr lvl="0" indent="35560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ru-RU" b="1" dirty="0">
                <a:solidFill>
                  <a:schemeClr val="tx1"/>
                </a:solidFill>
                <a:latin typeface="Cambria" panose="02040503050406030204" pitchFamily="18" charset="0"/>
              </a:rPr>
              <a:t>3. «Область умений» - </a:t>
            </a:r>
          </a:p>
          <a:p>
            <a:pPr marL="985838" lvl="0" indent="-17780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tx1"/>
                </a:solidFill>
                <a:latin typeface="Cambria" panose="02040503050406030204" pitchFamily="18" charset="0"/>
              </a:rPr>
              <a:t>умение адресовать сообщение;</a:t>
            </a:r>
          </a:p>
          <a:p>
            <a:pPr marL="985838" lvl="0" indent="-17780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tx1"/>
                </a:solidFill>
                <a:latin typeface="Cambria" panose="02040503050406030204" pitchFamily="18" charset="0"/>
              </a:rPr>
              <a:t>умение привлечь к себе внимание собеседника;</a:t>
            </a:r>
          </a:p>
          <a:p>
            <a:pPr marL="985838" lvl="0" indent="-17780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tx1"/>
                </a:solidFill>
                <a:latin typeface="Cambria" panose="02040503050406030204" pitchFamily="18" charset="0"/>
              </a:rPr>
              <a:t>умение аргументированность сообщения;</a:t>
            </a:r>
          </a:p>
          <a:p>
            <a:pPr marL="985838" lvl="0" indent="-17780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tx1"/>
                </a:solidFill>
                <a:latin typeface="Cambria" panose="02040503050406030204" pitchFamily="18" charset="0"/>
              </a:rPr>
              <a:t>доброжелательность;</a:t>
            </a:r>
          </a:p>
          <a:p>
            <a:pPr marL="985838" lvl="0" indent="-17780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tx1"/>
                </a:solidFill>
                <a:latin typeface="Cambria" panose="02040503050406030204" pitchFamily="18" charset="0"/>
              </a:rPr>
              <a:t>умение принять точку зрения собеседника;</a:t>
            </a:r>
          </a:p>
          <a:p>
            <a:pPr marL="985838" lvl="0" indent="-17780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tx1"/>
                </a:solidFill>
                <a:latin typeface="Cambria" panose="02040503050406030204" pitchFamily="18" charset="0"/>
              </a:rPr>
              <a:t>умение заинтересовать собеседника своим мнением;</a:t>
            </a:r>
          </a:p>
          <a:p>
            <a:pPr marL="985838" lvl="0" indent="-17780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tx1"/>
                </a:solidFill>
                <a:latin typeface="Cambria" panose="02040503050406030204" pitchFamily="18" charset="0"/>
              </a:rPr>
              <a:t>активное слушание;</a:t>
            </a:r>
          </a:p>
          <a:p>
            <a:pPr marL="985838" lvl="0" indent="-17780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tx1"/>
                </a:solidFill>
                <a:latin typeface="Cambria" panose="02040503050406030204" pitchFamily="18" charset="0"/>
              </a:rPr>
              <a:t>умение проявлять </a:t>
            </a:r>
            <a:r>
              <a:rPr lang="ru-RU" b="1" dirty="0" err="1">
                <a:solidFill>
                  <a:schemeClr val="tx1"/>
                </a:solidFill>
                <a:latin typeface="Cambria" panose="02040503050406030204" pitchFamily="18" charset="0"/>
              </a:rPr>
              <a:t>эмпатию</a:t>
            </a:r>
            <a:r>
              <a:rPr lang="ru-RU" b="1" dirty="0">
                <a:solidFill>
                  <a:schemeClr val="tx1"/>
                </a:solidFill>
                <a:latin typeface="Cambria" panose="02040503050406030204" pitchFamily="18" charset="0"/>
              </a:rPr>
              <a:t> (сопереживать);</a:t>
            </a:r>
          </a:p>
          <a:p>
            <a:pPr marL="985838" lvl="0" indent="-17780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tx1"/>
                </a:solidFill>
                <a:latin typeface="Cambria" panose="02040503050406030204" pitchFamily="18" charset="0"/>
              </a:rPr>
              <a:t>умение разрешать конфликтные ситуации</a:t>
            </a:r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ru-RU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Рисунок 4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5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771800" y="0"/>
            <a:ext cx="4032448" cy="836712"/>
          </a:xfrm>
        </p:spPr>
        <p:txBody>
          <a:bodyPr>
            <a:noAutofit/>
          </a:bodyPr>
          <a:lstStyle/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70A21E"/>
                </a:solidFill>
                <a:latin typeface="Cambria" panose="02040503050406030204" pitchFamily="18" charset="0"/>
              </a:rPr>
              <a:t>Креативность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356888" y="1220755"/>
            <a:ext cx="7391576" cy="5184576"/>
          </a:xfrm>
          <a:prstGeom prst="roundRect">
            <a:avLst/>
          </a:prstGeom>
          <a:solidFill>
            <a:srgbClr val="70A21E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lvl="0" indent="355600" defTabSz="622300">
              <a:spcBef>
                <a:spcPct val="0"/>
              </a:spcBef>
              <a:spcAft>
                <a:spcPts val="180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это способность </a:t>
            </a: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:</a:t>
            </a:r>
          </a:p>
          <a:p>
            <a:pPr marL="342900" lvl="0" indent="-342900" defTabSz="622300">
              <a:spcBef>
                <a:spcPct val="0"/>
              </a:spcBef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привносить нечто новое в опыт;</a:t>
            </a:r>
          </a:p>
          <a:p>
            <a:pPr marL="342900" lvl="0" indent="-342900" defTabSz="622300"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порождать оригинальные идеи в условиях разрешения или постановки новых проблем;</a:t>
            </a:r>
          </a:p>
          <a:p>
            <a:pPr marL="342900" lvl="0" indent="-342900" defTabSz="622300"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осознавать пробелы и противоречия, а также формулировать 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гипотезы; </a:t>
            </a:r>
            <a:endParaRPr lang="ru-RU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42900" lvl="0" indent="-342900" defTabSz="622300"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отказываться от стереотипных способов мышления.</a:t>
            </a:r>
          </a:p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6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31641" y="0"/>
            <a:ext cx="7468643" cy="836712"/>
          </a:xfrm>
        </p:spPr>
        <p:txBody>
          <a:bodyPr>
            <a:noAutofit/>
          </a:bodyPr>
          <a:lstStyle/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mbria" panose="02040503050406030204" pitchFamily="18" charset="0"/>
              </a:rPr>
              <a:t>Критическое мышление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356888" y="1220755"/>
            <a:ext cx="7463584" cy="4128459"/>
          </a:xfrm>
          <a:prstGeom prst="round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lvl="0" indent="3556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Навыки и умения:</a:t>
            </a:r>
          </a:p>
          <a:p>
            <a:pPr marL="342900" lvl="0" indent="-3429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анализ, синтез и оценка фактов;</a:t>
            </a:r>
          </a:p>
          <a:p>
            <a:pPr marL="342900" lvl="0" indent="-3429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умение ориентироваться в потоках информации;</a:t>
            </a:r>
          </a:p>
          <a:p>
            <a:pPr marL="342900" lvl="0" indent="-3429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умение видеть причинно-следственные связи; </a:t>
            </a:r>
          </a:p>
          <a:p>
            <a:pPr marL="342900" lvl="0" indent="-3429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умение отсеивать ненужное и делать выводы.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4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31641" y="0"/>
            <a:ext cx="7468643" cy="836712"/>
          </a:xfrm>
        </p:spPr>
        <p:txBody>
          <a:bodyPr>
            <a:noAutofit/>
          </a:bodyPr>
          <a:lstStyle/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Cambria" panose="02040503050406030204" pitchFamily="18" charset="0"/>
              </a:rPr>
              <a:t>Координация (кооперация)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403648" y="1220755"/>
            <a:ext cx="7344816" cy="393643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indent="355600" defTabSz="622300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Включает в себя:</a:t>
            </a:r>
          </a:p>
          <a:p>
            <a:pPr marL="342900" lvl="0" indent="-342900" defTabSz="622300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анализ и оценку ситуации 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взаимодействия</a:t>
            </a:r>
            <a:endParaRPr lang="ru-RU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42900" lvl="0" indent="-3429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командную 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работу</a:t>
            </a:r>
            <a:endParaRPr lang="ru-RU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42900" lvl="0" indent="-3429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обмен информацией</a:t>
            </a:r>
          </a:p>
          <a:p>
            <a:pPr marL="342900" lvl="0" indent="-3429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диалог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7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2627784" y="1508787"/>
            <a:ext cx="535785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042328" y="190575"/>
            <a:ext cx="6606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42F5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Национальный проект </a:t>
            </a:r>
            <a:br>
              <a:rPr lang="ru-RU" sz="2800" b="1" dirty="0">
                <a:solidFill>
                  <a:srgbClr val="142F50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42F5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«ОБРАЗОВАНИЕ»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899592" y="1700808"/>
            <a:ext cx="1512168" cy="576064"/>
          </a:xfrm>
        </p:spPr>
        <p:txBody>
          <a:bodyPr>
            <a:normAutofit/>
          </a:bodyPr>
          <a:lstStyle/>
          <a:p>
            <a:pPr marL="0" indent="26670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000" b="1" dirty="0">
                <a:solidFill>
                  <a:srgbClr val="142F5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Цели</a:t>
            </a:r>
            <a:r>
              <a:rPr lang="ru-RU" sz="2000" b="1" dirty="0" smtClean="0">
                <a:solidFill>
                  <a:srgbClr val="142F5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ru-RU" sz="2000" dirty="0" smtClean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ru-RU" sz="20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endParaRPr lang="ru-RU" sz="20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95736" y="2180862"/>
            <a:ext cx="6581986" cy="4280276"/>
          </a:xfrm>
          <a:prstGeom prst="roundRect">
            <a:avLst/>
          </a:prstGeom>
          <a:ln w="38100"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266700"/>
            <a:r>
              <a:rPr lang="ru-RU" sz="2000" dirty="0">
                <a:solidFill>
                  <a:srgbClr val="142F50"/>
                </a:solidFill>
                <a:latin typeface="Cambria" panose="02040503050406030204" pitchFamily="18" charset="0"/>
              </a:rPr>
              <a:t>Обеспечение глобальной конкурентоспособности российского образования, вхождение Российской Федерации в число 10 ведущих стран мира по качеству общего образования</a:t>
            </a: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.</a:t>
            </a:r>
          </a:p>
          <a:p>
            <a:pPr indent="266700"/>
            <a:r>
              <a:rPr lang="ru-RU" sz="2000" dirty="0">
                <a:solidFill>
                  <a:srgbClr val="142F50"/>
                </a:solidFill>
                <a:latin typeface="Cambria" panose="02040503050406030204" pitchFamily="18" charset="0"/>
              </a:rPr>
              <a:t>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традиций.</a:t>
            </a:r>
          </a:p>
          <a:p>
            <a:pPr indent="266700"/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8" name="Рисунок 7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411527"/>
              </p:ext>
            </p:extLst>
          </p:nvPr>
        </p:nvGraphicFramePr>
        <p:xfrm>
          <a:off x="15548" y="0"/>
          <a:ext cx="9128452" cy="67818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32316"/>
                <a:gridCol w="2880320"/>
                <a:gridCol w="2915816"/>
              </a:tblGrid>
              <a:tr h="196346">
                <a:tc gridSpan="3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500" b="1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Универсальные образовательные результаты</a:t>
                      </a:r>
                    </a:p>
                  </a:txBody>
                  <a:tcPr marL="21391" marR="21391" marT="0" marB="0">
                    <a:solidFill>
                      <a:srgbClr val="00A6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2693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500" b="1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Когнитивные способности</a:t>
                      </a:r>
                    </a:p>
                  </a:txBody>
                  <a:tcPr marL="21391" marR="21391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500" b="1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Коммуникативные способности</a:t>
                      </a:r>
                    </a:p>
                  </a:txBody>
                  <a:tcPr marL="21391" marR="21391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500" b="1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Регуляторные способности</a:t>
                      </a:r>
                    </a:p>
                  </a:txBody>
                  <a:tcPr marL="21391" marR="21391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432249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tabLst>
                          <a:tab pos="180975" algn="l"/>
                        </a:tabLst>
                      </a:pP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• Любознательность.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tabLst>
                          <a:tab pos="180975" algn="l"/>
                        </a:tabLst>
                      </a:pP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• Развитое воображение.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tabLst>
                          <a:tab pos="180975" algn="l"/>
                        </a:tabLst>
                      </a:pP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• Умение видеть проблему, ставить вопросы, выдвигать гипотезы, </a:t>
                      </a:r>
                      <a:r>
                        <a:rPr lang="ru-RU" sz="1500" b="0" kern="1200" dirty="0" err="1" smtClean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нахо-дить</a:t>
                      </a:r>
                      <a:r>
                        <a:rPr lang="ru-RU" sz="1500" b="0" kern="1200" dirty="0" smtClean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оптимальные пути решения.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tabLst>
                          <a:tab pos="180975" algn="l"/>
                        </a:tabLst>
                      </a:pP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• Способность самостоятельно выделять и формулировать цель.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tabLst>
                          <a:tab pos="180975" algn="l"/>
                        </a:tabLst>
                      </a:pP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• Умение искать и выделять необходимую информацию.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tabLst>
                          <a:tab pos="180975" algn="l"/>
                        </a:tabLst>
                      </a:pP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• Умение анализировать, выделять главное и второстепенное, составлять целое из частей, классифицировать, моделировать.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tabLst>
                          <a:tab pos="180975" algn="l"/>
                        </a:tabLst>
                      </a:pP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• Умение устанавливать причинно-следственные связи, наблюдать, экспериментировать, формулировать выводы.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tabLst>
                          <a:tab pos="180975" algn="l"/>
                        </a:tabLst>
                      </a:pP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• Умение доказывать, </a:t>
                      </a:r>
                      <a:r>
                        <a:rPr lang="ru-RU" sz="1500" b="0" kern="1200" dirty="0" err="1" smtClean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аргументи-рованно</a:t>
                      </a:r>
                      <a:r>
                        <a:rPr lang="ru-RU" sz="1500" b="0" kern="1200" dirty="0" smtClean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защищать свои идеи.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  <a:tabLst>
                          <a:tab pos="180975" algn="l"/>
                        </a:tabLst>
                      </a:pP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• Критическое мышление, способность к принятию собственных решений, опираясь на свои знания и умения.</a:t>
                      </a:r>
                    </a:p>
                  </a:txBody>
                  <a:tcPr marL="21391" marR="2139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• Умение общаться и взаимодействовать с партнерами по игре, совместной деятельности или обмену информацией.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• Способность действовать с учетом позиции другого и согласовывать свои действия с остальными участниками процесса.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• Умение организовывать и планировать совместные действия со сверстниками и взрослыми.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• Умение работать в команде, включая трудовую и проектную деятельность.</a:t>
                      </a:r>
                    </a:p>
                  </a:txBody>
                  <a:tcPr marL="21391" marR="213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• Умение подчиняться правилам социальным нормам. 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• Целеполагание и планирование (способность планировать свои действия, направленные на достижение конкретной цели). 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• Прогнозирование. 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• Способность адекватно оценивать результаты своей деятельности. 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Arial" panose="020B0604020202020204" pitchFamily="34" charset="0"/>
                        </a:rPr>
                        <a:t>• Самоконтроль и коррекция.</a:t>
                      </a:r>
                    </a:p>
                  </a:txBody>
                  <a:tcPr marL="21391" marR="21391" marT="0" marB="0"/>
                </a:tc>
              </a:tr>
            </a:tbl>
          </a:graphicData>
        </a:graphic>
      </p:graphicFrame>
      <p:pic>
        <p:nvPicPr>
          <p:cNvPr id="3074" name="Picture 2" descr="ОТ РОЖДЕНИЯ ДО ШКОЛЫ. Инновационная программа дошкольного образования. ФГОС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0" t="4667" r="17726" b="4799"/>
          <a:stretch/>
        </p:blipFill>
        <p:spPr bwMode="auto">
          <a:xfrm>
            <a:off x="7092281" y="4014518"/>
            <a:ext cx="1812172" cy="271679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17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64637"/>
            <a:ext cx="6696744" cy="576064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142F50"/>
                </a:solidFill>
                <a:latin typeface="Cambria" panose="02040503050406030204" pitchFamily="18" charset="0"/>
              </a:rPr>
              <a:t>Федеральный проект «Современная школа»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4736567"/>
              </p:ext>
            </p:extLst>
          </p:nvPr>
        </p:nvGraphicFramePr>
        <p:xfrm>
          <a:off x="141615" y="1001349"/>
          <a:ext cx="8857492" cy="5856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1_логотип НИПКиПРО.jpg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9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8063820"/>
              </p:ext>
            </p:extLst>
          </p:nvPr>
        </p:nvGraphicFramePr>
        <p:xfrm>
          <a:off x="539552" y="908720"/>
          <a:ext cx="8229600" cy="542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1_логотип НИПКиПРО.jpg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1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068485"/>
              </p:ext>
            </p:extLst>
          </p:nvPr>
        </p:nvGraphicFramePr>
        <p:xfrm>
          <a:off x="4572000" y="29804"/>
          <a:ext cx="4392488" cy="671920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392488"/>
              </a:tblGrid>
              <a:tr h="1022932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Требования к результатам освоения ООП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НОО (ФГОС НОО)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622" marR="31622" marT="0" marB="0"/>
                </a:tc>
              </a:tr>
              <a:tr h="967627">
                <a:tc>
                  <a:txBody>
                    <a:bodyPr/>
                    <a:lstStyle/>
                    <a:p>
                      <a:pPr marL="0" indent="26511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первоначальных представлений о созидательном и нравственном значении труда в жизни человека и общества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622" marR="31622" marT="0" marB="0"/>
                </a:tc>
              </a:tr>
              <a:tr h="641960">
                <a:tc>
                  <a:txBody>
                    <a:bodyPr/>
                    <a:lstStyle/>
                    <a:p>
                      <a:pPr marL="0" indent="26511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овладение технологическими приемами ручной обработки материалов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622" marR="31622" marT="0" marB="0"/>
                </a:tc>
              </a:tr>
              <a:tr h="647222">
                <a:tc>
                  <a:txBody>
                    <a:bodyPr/>
                    <a:lstStyle/>
                    <a:p>
                      <a:pPr marL="0" indent="26511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усвоение правил техники безопасности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622" marR="31622" marT="0" marB="0"/>
                </a:tc>
              </a:tr>
              <a:tr h="1801050">
                <a:tc>
                  <a:txBody>
                    <a:bodyPr/>
                    <a:lstStyle/>
                    <a:p>
                      <a:pPr marL="0" indent="26511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приобретенных знаний и умений для творческого решения несложных конструкторских, художественно-конструкторских (дизайнерских), технологических и организационных задач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622" marR="31622" marT="0" marB="0"/>
                </a:tc>
              </a:tr>
              <a:tr h="1289435">
                <a:tc>
                  <a:txBody>
                    <a:bodyPr/>
                    <a:lstStyle/>
                    <a:p>
                      <a:pPr marL="0" indent="26511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первоначальных навыков совместной продуктивной деятельности, сотрудничества, взаимопомощи, планирования и организации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622" marR="31622" marT="0" marB="0"/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646581"/>
              </p:ext>
            </p:extLst>
          </p:nvPr>
        </p:nvGraphicFramePr>
        <p:xfrm>
          <a:off x="107504" y="44624"/>
          <a:ext cx="4392488" cy="6696744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4392488"/>
              </a:tblGrid>
              <a:tr h="103273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ориентиры на этапе завершения дошкольного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(ФГОС ДО)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622" marR="31622" marT="0" marB="0"/>
                </a:tc>
              </a:tr>
              <a:tr h="1075761">
                <a:tc>
                  <a:txBody>
                    <a:bodyPr/>
                    <a:lstStyle/>
                    <a:p>
                      <a:pPr marL="0" indent="26511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 обладает установкой положительного отношения к разным видам труда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622" marR="31622" marT="0" marB="0"/>
                </a:tc>
              </a:tr>
              <a:tr h="727068">
                <a:tc>
                  <a:txBody>
                    <a:bodyPr/>
                    <a:lstStyle/>
                    <a:p>
                      <a:pPr marL="0" indent="26511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 овладевает основными культурными способами </a:t>
                      </a:r>
                      <a:r>
                        <a:rPr lang="ru-RU" sz="1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 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622" marR="31622" marT="0" marB="0"/>
                </a:tc>
              </a:tr>
              <a:tr h="688493">
                <a:tc>
                  <a:txBody>
                    <a:bodyPr/>
                    <a:lstStyle/>
                    <a:p>
                      <a:pPr marL="0" indent="26511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может соблюдать правила безопасного поведения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622" marR="31622" marT="0" marB="0"/>
                </a:tc>
              </a:tr>
              <a:tr h="1710833">
                <a:tc>
                  <a:txBody>
                    <a:bodyPr/>
                    <a:lstStyle/>
                    <a:p>
                      <a:pPr marL="0" indent="26511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 способен к принятию собственных решений, опираясь на свои знания и умения в различных видах деятельности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622" marR="31622" marT="0" marB="0"/>
                </a:tc>
              </a:tr>
              <a:tr h="1461851">
                <a:tc>
                  <a:txBody>
                    <a:bodyPr/>
                    <a:lstStyle/>
                    <a:p>
                      <a:pPr marL="0" indent="26511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 … активно взаимодействует со сверстниками и </a:t>
                      </a:r>
                      <a:r>
                        <a:rPr lang="ru-RU" sz="1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взрослыми</a:t>
                      </a:r>
                    </a:p>
                    <a:p>
                      <a:pPr marL="0" indent="26511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9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indent="26511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9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indent="26511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622" marR="3162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90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595545"/>
              </p:ext>
            </p:extLst>
          </p:nvPr>
        </p:nvGraphicFramePr>
        <p:xfrm>
          <a:off x="0" y="74757"/>
          <a:ext cx="9144000" cy="677198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51720"/>
                <a:gridCol w="7092280"/>
              </a:tblGrid>
              <a:tr h="56896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Образовательная область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37" marR="26937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37" marR="26937" marT="0" marB="0"/>
                </a:tc>
              </a:tr>
              <a:tr h="1729165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Социально-коммуникативное развитие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37" marR="26937" marT="0" marB="0"/>
                </a:tc>
                <a:tc>
                  <a:txBody>
                    <a:bodyPr/>
                    <a:lstStyle/>
                    <a:p>
                      <a:pPr indent="36000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развитие общения и взаимодействия ребенка со взрослыми и сверстниками; становление самостоятельности, целенаправленности и </a:t>
                      </a:r>
                      <a:r>
                        <a:rPr lang="ru-RU" sz="1600" dirty="0" err="1"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саморегуляции</a:t>
                      </a:r>
                      <a:r>
                        <a:rPr lang="ru-RU" sz="1600" dirty="0"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 собственных действий; развитие социального и эмоционального интеллекта, эмоциональной отзывчивости, сопереживания, формирование готовности к совместной деятельности со сверстниками,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37" marR="26937" marT="0" marB="0"/>
                </a:tc>
              </a:tr>
              <a:tr h="1152128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Познавательное развитие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37" marR="26937" marT="0" marB="0"/>
                </a:tc>
                <a:tc>
                  <a:txBody>
                    <a:bodyPr/>
                    <a:lstStyle/>
                    <a:p>
                      <a:pPr indent="36000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развитие интересов детей, любознательности и познавательной мотивации; формирование познавательных действий, становление сознания; развитие воображения и творческой активности;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37" marR="26937" marT="0" marB="0"/>
                </a:tc>
              </a:tr>
              <a:tr h="1152128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Речевое развитие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37" marR="26937" marT="0" marB="0"/>
                </a:tc>
                <a:tc>
                  <a:txBody>
                    <a:bodyPr/>
                    <a:lstStyle/>
                    <a:p>
                      <a:pPr indent="36000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владение речью как средством общения и культуры; развитие связной, грамматически правильной диалогической и монологической речи; развитие речевого творчества;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37" marR="26937" marT="0" marB="0"/>
                </a:tc>
              </a:tr>
              <a:tr h="1118989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Художественно-эстетическое развитие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37" marR="26937" marT="0" marB="0"/>
                </a:tc>
                <a:tc>
                  <a:txBody>
                    <a:bodyPr/>
                    <a:lstStyle/>
                    <a:p>
                      <a:pPr indent="36000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стимулирование сопереживания персонажам художественных произведений; реализация самостоятельной творческой деятельности детей (изобразительной, конструктивно-модельной, музыкальной и др.).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37" marR="26937" marT="0" marB="0"/>
                </a:tc>
              </a:tr>
              <a:tr h="1024128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Физическое развитие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37" marR="26937" marT="0" marB="0"/>
                </a:tc>
                <a:tc>
                  <a:txBody>
                    <a:bodyPr/>
                    <a:lstStyle/>
                    <a:p>
                      <a:pPr indent="36000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становление ценностей здорового образа жизни, овладение его элементарными нормами и правилами (в питании, двигательном режиме, закаливании, при формировании полезных привычек и др.).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37" marR="2693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94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13" b="79931"/>
          <a:stretch/>
        </p:blipFill>
        <p:spPr bwMode="auto">
          <a:xfrm>
            <a:off x="3003040" y="119757"/>
            <a:ext cx="3713985" cy="86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11560" y="1196752"/>
            <a:ext cx="8352928" cy="5661248"/>
          </a:xfrm>
          <a:prstGeom prst="roundRect">
            <a:avLst/>
          </a:prstGeom>
          <a:ln w="571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46088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46088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«НИКО-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дошколка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 дефициты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46088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6725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 мест для создания теплой уютной атмосферы и для уединения ребенка;</a:t>
            </a:r>
          </a:p>
          <a:p>
            <a:pPr marL="466725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спальни недоступны для игр детей в течение дня;</a:t>
            </a:r>
          </a:p>
          <a:p>
            <a:pPr marL="466725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среда в детских садах недостаточно доступна для детей, недостаточно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насыщена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многообразна;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6725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 пространства для организации длительной игры и занятий детей;</a:t>
            </a:r>
          </a:p>
          <a:p>
            <a:pPr marL="466725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хватает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 и игрушек, формирующих представления о жизни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многонациональной стране;</a:t>
            </a:r>
          </a:p>
          <a:p>
            <a:pPr marL="466725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ДОУ преобладают фронтальные формы и репродуктивные методы работы; </a:t>
            </a:r>
          </a:p>
          <a:p>
            <a:pPr marL="466725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педагогов с детьми часто носит директивный характер;</a:t>
            </a:r>
          </a:p>
          <a:p>
            <a:pPr marL="466725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не дает возможности детям подумать над ответом;</a:t>
            </a:r>
          </a:p>
          <a:p>
            <a:pPr marL="466725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 представлены детские работы и фотографии детей, преобладают работы по образцу над работами по собственному замыслу;</a:t>
            </a:r>
          </a:p>
          <a:p>
            <a:pPr marL="466725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детей в группе отражается на способности педагогов создавать условия для развития у детей речи и мышления.</a:t>
            </a:r>
          </a:p>
          <a:p>
            <a:pPr algn="ctr"/>
            <a:endParaRPr lang="ru-RU" dirty="0"/>
          </a:p>
        </p:txBody>
      </p:sp>
      <p:pic>
        <p:nvPicPr>
          <p:cNvPr id="6" name="Рисунок 5" descr="1_логотип НИПКиПРО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2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115617" y="952120"/>
            <a:ext cx="7848871" cy="5322821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46088">
              <a:spcAft>
                <a:spcPts val="120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затруднения педагогов: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создании комфортной и насыщенной обстановки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группе;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организации образовательного процесса на основе партнёрства взрослого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организации совместной деятельности в парах,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подгруппах;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использовании методов стимулирования и поощрения детской самостоятельности и инициативы, критического и творческого мышления.</a:t>
            </a:r>
          </a:p>
          <a:p>
            <a:pPr indent="446088" algn="ctr">
              <a:spcAft>
                <a:spcPts val="1200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92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8501">
            <a:off x="480410" y="2623497"/>
            <a:ext cx="2282584" cy="339638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1575">
            <a:off x="1864494" y="1484296"/>
            <a:ext cx="2395546" cy="365794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558">
            <a:off x="3417965" y="1171790"/>
            <a:ext cx="2237229" cy="355846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 descr="ОТ РОЖДЕНИЯ ДО ШКОЛЫ. Инновационная программа дошкольного образования. ФГОС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0" t="4667" r="17726" b="4799"/>
          <a:stretch/>
        </p:blipFill>
        <p:spPr bwMode="auto">
          <a:xfrm rot="924874">
            <a:off x="4989457" y="1586930"/>
            <a:ext cx="2356568" cy="3726561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7683">
            <a:off x="6124512" y="2786462"/>
            <a:ext cx="2300766" cy="35939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 descr="1_логотип НИПКиПРО.jpg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98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51722" y="0"/>
            <a:ext cx="6441343" cy="98072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142F50"/>
                </a:solidFill>
                <a:latin typeface="Cambria" panose="02040503050406030204" pitchFamily="18" charset="0"/>
              </a:rPr>
              <a:t>Федеральный </a:t>
            </a: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проект </a:t>
            </a:r>
            <a:b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</a:b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«Успех каждого ребенка»</a:t>
            </a:r>
            <a:endParaRPr lang="ru-RU" sz="2400" b="1" dirty="0">
              <a:solidFill>
                <a:srgbClr val="142F5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79305" y="1316765"/>
            <a:ext cx="6826598" cy="2880320"/>
          </a:xfrm>
          <a:prstGeom prst="roundRect">
            <a:avLst>
              <a:gd name="adj" fmla="val 10000"/>
            </a:avLst>
          </a:prstGeom>
          <a:ln w="38100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grpSp>
        <p:nvGrpSpPr>
          <p:cNvPr id="11" name="Группа 10"/>
          <p:cNvGrpSpPr/>
          <p:nvPr/>
        </p:nvGrpSpPr>
        <p:grpSpPr>
          <a:xfrm>
            <a:off x="2699792" y="4485117"/>
            <a:ext cx="6065813" cy="2136236"/>
            <a:chOff x="3283447" y="1396581"/>
            <a:chExt cx="1928927" cy="3155066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283447" y="1396581"/>
              <a:ext cx="1928927" cy="3155066"/>
            </a:xfrm>
            <a:prstGeom prst="roundRect">
              <a:avLst>
                <a:gd name="adj" fmla="val 10000"/>
              </a:avLst>
            </a:prstGeom>
            <a:ln w="38100"/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348485" y="1562194"/>
              <a:ext cx="1815935" cy="28122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indent="3619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Задача:</a:t>
              </a:r>
              <a:endParaRPr lang="ru-RU" b="1" kern="1200" dirty="0">
                <a:solidFill>
                  <a:srgbClr val="142F50"/>
                </a:solidFill>
                <a:latin typeface="Cambria" panose="02040503050406030204" pitchFamily="18" charset="0"/>
              </a:endParaRPr>
            </a:p>
            <a:p>
              <a:pPr marL="0" lvl="1" indent="36195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dirty="0">
                  <a:solidFill>
                    <a:srgbClr val="142F50"/>
                  </a:solidFill>
                  <a:latin typeface="Cambria" panose="02040503050406030204" pitchFamily="18" charset="0"/>
                </a:rPr>
                <a:t>Формирование эффективной системы выявления, поддержки и развития способностей 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обучающихся</a:t>
              </a:r>
              <a:endParaRPr lang="ru-RU" kern="1200" dirty="0">
                <a:solidFill>
                  <a:srgbClr val="142F5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16240" y="1417983"/>
            <a:ext cx="655272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Цель:</a:t>
            </a:r>
          </a:p>
          <a:p>
            <a:pPr marL="0" lvl="1" indent="3619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Обеспечение к 2024 году для детей в возрасте от 5 до 18 лет доступных для каждого и качественных условий для воспитания гармонично развитой и социально ответственной личности путем увеличения охвата дополнительным образованием до 80% от общего числа детей, обновления содержания и методов дополнительного образования детей, развития кадрового потенциала и модернизации инфраструктуры системы дополнительного образования детей.</a:t>
            </a:r>
          </a:p>
          <a:p>
            <a:endParaRPr lang="ru-RU" dirty="0"/>
          </a:p>
        </p:txBody>
      </p:sp>
      <p:pic>
        <p:nvPicPr>
          <p:cNvPr id="10" name="Рисунок 9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0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51722" y="0"/>
            <a:ext cx="6441343" cy="980728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142F50"/>
                </a:solidFill>
                <a:latin typeface="Cambria" panose="02040503050406030204" pitchFamily="18" charset="0"/>
              </a:rPr>
              <a:t>Федеральный </a:t>
            </a:r>
            <a:r>
              <a:rPr lang="ru-RU" sz="22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проект </a:t>
            </a:r>
            <a:br>
              <a:rPr lang="ru-RU" sz="2200" b="1" dirty="0" smtClean="0">
                <a:solidFill>
                  <a:srgbClr val="142F50"/>
                </a:solidFill>
                <a:latin typeface="Cambria" panose="02040503050406030204" pitchFamily="18" charset="0"/>
              </a:rPr>
            </a:br>
            <a:r>
              <a:rPr lang="ru-RU" sz="22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«Успех каждого ребенка»</a:t>
            </a:r>
            <a:endParaRPr lang="ru-RU" sz="2200" b="1" dirty="0">
              <a:solidFill>
                <a:srgbClr val="142F5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28617" y="2276873"/>
            <a:ext cx="8335871" cy="4416489"/>
          </a:xfrm>
          <a:prstGeom prst="roundRect">
            <a:avLst/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3619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эффективную систему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управления в сфере дополнительного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образования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детей;</a:t>
            </a:r>
          </a:p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функционирование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системы персонифицированного финансирования дополнительного образования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детей;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обновление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содержания и методов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обучения; </a:t>
            </a:r>
          </a:p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систему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координации и проведения особо значимых образовательных и просветительских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мероприятий;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функционирование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общедоступного регионального навигатора дополнительного образования детей;</a:t>
            </a:r>
          </a:p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развитие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кадрового потенциала системы дополнительного образования;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выявление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и распространение лучших региональных практик развития системы дополнительного образования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детей.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lvl="0" indent="3619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28616" y="1220755"/>
            <a:ext cx="7111736" cy="864096"/>
          </a:xfrm>
          <a:prstGeom prst="roundRect">
            <a:avLst/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3619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1. Реализация </a:t>
            </a:r>
            <a:r>
              <a:rPr lang="ru-RU" sz="2000" b="1" dirty="0">
                <a:solidFill>
                  <a:srgbClr val="142F50"/>
                </a:solidFill>
                <a:latin typeface="Cambria" panose="02040503050406030204" pitchFamily="18" charset="0"/>
              </a:rPr>
              <a:t>целевой модели развития региональных систем дополнительного образования </a:t>
            </a:r>
            <a:r>
              <a:rPr lang="ru-RU" sz="20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детей через:</a:t>
            </a:r>
            <a:endParaRPr lang="ru-RU" sz="2000" dirty="0"/>
          </a:p>
        </p:txBody>
      </p:sp>
      <p:pic>
        <p:nvPicPr>
          <p:cNvPr id="6" name="Рисунок 5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0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763688" y="79964"/>
            <a:ext cx="6984776" cy="987491"/>
          </a:xfrm>
        </p:spPr>
        <p:txBody>
          <a:bodyPr>
            <a:noAutofit/>
          </a:bodyPr>
          <a:lstStyle/>
          <a:p>
            <a:pPr marL="0" indent="26670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400" b="1" dirty="0">
                <a:solidFill>
                  <a:srgbClr val="142F5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Основные </a:t>
            </a: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направления развития </a:t>
            </a:r>
            <a:r>
              <a:rPr lang="ru-RU" sz="2400" b="1" dirty="0">
                <a:solidFill>
                  <a:srgbClr val="142F5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системы образования:</a:t>
            </a:r>
            <a:r>
              <a:rPr lang="ru-RU" sz="2400" dirty="0" smtClean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58109" y="1796819"/>
            <a:ext cx="6581986" cy="4608512"/>
          </a:xfrm>
          <a:prstGeom prst="roundRect">
            <a:avLst/>
          </a:prstGeom>
          <a:ln w="38100"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42F50"/>
                </a:solidFill>
                <a:latin typeface="Cambria" panose="02040503050406030204" pitchFamily="18" charset="0"/>
              </a:rPr>
              <a:t>обновление </a:t>
            </a: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содержания образования;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создание </a:t>
            </a:r>
            <a:r>
              <a:rPr lang="ru-RU" sz="2000" dirty="0">
                <a:solidFill>
                  <a:srgbClr val="142F50"/>
                </a:solidFill>
                <a:latin typeface="Cambria" panose="02040503050406030204" pitchFamily="18" charset="0"/>
              </a:rPr>
              <a:t>необходимой современной </a:t>
            </a: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инфраструктуры;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42F50"/>
                </a:solidFill>
                <a:latin typeface="Cambria" panose="02040503050406030204" pitchFamily="18" charset="0"/>
              </a:rPr>
              <a:t>создание наиболее эффективных механизмов управления этой </a:t>
            </a: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сферой;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подготовка </a:t>
            </a:r>
            <a:r>
              <a:rPr lang="ru-RU" sz="2000" dirty="0">
                <a:solidFill>
                  <a:srgbClr val="142F50"/>
                </a:solidFill>
                <a:latin typeface="Cambria" panose="02040503050406030204" pitchFamily="18" charset="0"/>
              </a:rPr>
              <a:t>соответствующих профессиональных кадров, их переподготовка и повышение </a:t>
            </a: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квалификации.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.</a:t>
            </a:r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5" name="Рисунок 4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7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51722" y="0"/>
            <a:ext cx="6441343" cy="980728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142F50"/>
                </a:solidFill>
                <a:latin typeface="Cambria" panose="02040503050406030204" pitchFamily="18" charset="0"/>
              </a:rPr>
              <a:t>Федеральный </a:t>
            </a:r>
            <a:r>
              <a:rPr lang="ru-RU" sz="22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проект </a:t>
            </a:r>
            <a:br>
              <a:rPr lang="ru-RU" sz="2200" b="1" dirty="0" smtClean="0">
                <a:solidFill>
                  <a:srgbClr val="142F50"/>
                </a:solidFill>
                <a:latin typeface="Cambria" panose="02040503050406030204" pitchFamily="18" charset="0"/>
              </a:rPr>
            </a:br>
            <a:r>
              <a:rPr lang="ru-RU" sz="22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«Успех каждого ребенка»</a:t>
            </a:r>
            <a:endParaRPr lang="ru-RU" sz="2200" b="1" dirty="0">
              <a:solidFill>
                <a:srgbClr val="142F5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28616" y="1220755"/>
            <a:ext cx="7399768" cy="1248139"/>
          </a:xfrm>
          <a:prstGeom prst="roundRect">
            <a:avLst/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3619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2</a:t>
            </a:r>
            <a:r>
              <a:rPr lang="ru-RU" sz="2000" b="1" dirty="0">
                <a:solidFill>
                  <a:srgbClr val="142F50"/>
                </a:solidFill>
                <a:latin typeface="Cambria" panose="02040503050406030204" pitchFamily="18" charset="0"/>
              </a:rPr>
              <a:t>. </a:t>
            </a:r>
            <a:r>
              <a:rPr lang="ru-RU" sz="20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Создание </a:t>
            </a:r>
            <a:r>
              <a:rPr lang="ru-RU" sz="2000" b="1" dirty="0">
                <a:solidFill>
                  <a:srgbClr val="142F50"/>
                </a:solidFill>
                <a:latin typeface="Cambria" panose="02040503050406030204" pitchFamily="18" charset="0"/>
              </a:rPr>
              <a:t>региональных центров выявления, поддержки и развития </a:t>
            </a:r>
            <a:r>
              <a:rPr lang="ru-RU" sz="20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способностей </a:t>
            </a:r>
            <a:r>
              <a:rPr lang="ru-RU" sz="2000" b="1" dirty="0">
                <a:solidFill>
                  <a:srgbClr val="142F50"/>
                </a:solidFill>
                <a:latin typeface="Cambria" panose="02040503050406030204" pitchFamily="18" charset="0"/>
              </a:rPr>
              <a:t>и талантов у детей и молодежи, функционирующих с учетом опыта Образовательного фонда «Талант и успех». </a:t>
            </a:r>
            <a:endParaRPr lang="ru-RU" sz="2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8616" y="2948947"/>
            <a:ext cx="7399768" cy="1248139"/>
          </a:xfrm>
          <a:prstGeom prst="roundRect">
            <a:avLst/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3619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3</a:t>
            </a:r>
            <a:r>
              <a:rPr lang="ru-RU" sz="2000" b="1" dirty="0">
                <a:solidFill>
                  <a:srgbClr val="142F50"/>
                </a:solidFill>
                <a:latin typeface="Cambria" panose="02040503050406030204" pitchFamily="18" charset="0"/>
              </a:rPr>
              <a:t>. </a:t>
            </a:r>
            <a:r>
              <a:rPr lang="ru-RU" sz="20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Развитие </a:t>
            </a:r>
            <a:r>
              <a:rPr lang="ru-RU" sz="2000" b="1" dirty="0">
                <a:solidFill>
                  <a:srgbClr val="142F50"/>
                </a:solidFill>
                <a:latin typeface="Cambria" panose="02040503050406030204" pitchFamily="18" charset="0"/>
              </a:rPr>
              <a:t>дистанционных форм дополнительного образования, в том числе для вовлечения детей с ограниченными возможностями здоровья в </a:t>
            </a:r>
            <a:r>
              <a:rPr lang="ru-RU" sz="20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дополнительное образование.</a:t>
            </a: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8616" y="4509120"/>
            <a:ext cx="7399768" cy="1248139"/>
          </a:xfrm>
          <a:prstGeom prst="roundRect">
            <a:avLst/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lvl="0" indent="3619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4</a:t>
            </a:r>
            <a:r>
              <a:rPr lang="ru-RU" sz="2000" b="1" dirty="0">
                <a:solidFill>
                  <a:srgbClr val="142F50"/>
                </a:solidFill>
                <a:latin typeface="Cambria" panose="02040503050406030204" pitchFamily="18" charset="0"/>
              </a:rPr>
              <a:t>. </a:t>
            </a:r>
            <a:r>
              <a:rPr lang="ru-RU" sz="20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Создание </a:t>
            </a:r>
            <a:r>
              <a:rPr lang="ru-RU" sz="2000" b="1" dirty="0">
                <a:solidFill>
                  <a:srgbClr val="142F50"/>
                </a:solidFill>
                <a:latin typeface="Cambria" panose="02040503050406030204" pitchFamily="18" charset="0"/>
              </a:rPr>
              <a:t>детских технопарков «</a:t>
            </a:r>
            <a:r>
              <a:rPr lang="ru-RU" sz="2000" b="1" dirty="0" err="1">
                <a:solidFill>
                  <a:srgbClr val="142F50"/>
                </a:solidFill>
                <a:latin typeface="Cambria" panose="02040503050406030204" pitchFamily="18" charset="0"/>
              </a:rPr>
              <a:t>Кванториум</a:t>
            </a:r>
            <a:r>
              <a:rPr lang="ru-RU" sz="20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».</a:t>
            </a:r>
            <a:endParaRPr lang="ru-RU" sz="2000" dirty="0"/>
          </a:p>
        </p:txBody>
      </p:sp>
      <p:pic>
        <p:nvPicPr>
          <p:cNvPr id="9" name="Рисунок 8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" b="982"/>
          <a:stretch/>
        </p:blipFill>
        <p:spPr bwMode="auto">
          <a:xfrm>
            <a:off x="107504" y="404663"/>
            <a:ext cx="4356992" cy="590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r="5122"/>
          <a:stretch/>
        </p:blipFill>
        <p:spPr bwMode="auto">
          <a:xfrm>
            <a:off x="4676602" y="404663"/>
            <a:ext cx="4287886" cy="590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40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" r="2895"/>
          <a:stretch/>
        </p:blipFill>
        <p:spPr bwMode="auto">
          <a:xfrm>
            <a:off x="971600" y="836712"/>
            <a:ext cx="4032448" cy="583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10089" b="51615"/>
          <a:stretch/>
        </p:blipFill>
        <p:spPr bwMode="auto">
          <a:xfrm>
            <a:off x="5436752" y="372387"/>
            <a:ext cx="3691442" cy="363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0" t="24058" r="11657" b="9853"/>
          <a:stretch/>
        </p:blipFill>
        <p:spPr bwMode="auto">
          <a:xfrm>
            <a:off x="5372377" y="4314791"/>
            <a:ext cx="3259777" cy="235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80000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Дизайн-проект детского технопарка «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Кванториум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»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72377" y="4005065"/>
            <a:ext cx="27370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1200" b="1" dirty="0" smtClean="0"/>
              <a:t>Мобильный технопарк </a:t>
            </a:r>
            <a:r>
              <a:rPr lang="ru-RU" sz="1200" b="1" dirty="0"/>
              <a:t>«</a:t>
            </a:r>
            <a:r>
              <a:rPr lang="ru-RU" sz="1200" b="1" dirty="0" err="1"/>
              <a:t>Кванториум</a:t>
            </a:r>
            <a:r>
              <a:rPr lang="ru-RU" sz="1200" b="1" dirty="0"/>
              <a:t>»</a:t>
            </a:r>
          </a:p>
        </p:txBody>
      </p:sp>
      <p:pic>
        <p:nvPicPr>
          <p:cNvPr id="9" name="Рисунок 8" descr="1_логотип НИПКиПРО.jpg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26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2" b="8964"/>
          <a:stretch/>
        </p:blipFill>
        <p:spPr bwMode="auto">
          <a:xfrm>
            <a:off x="2347012" y="70446"/>
            <a:ext cx="5177316" cy="66493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 descr="1_логотип НИПКиПРО.jp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75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51723" y="0"/>
            <a:ext cx="5688630" cy="98072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142F50"/>
                </a:solidFill>
                <a:latin typeface="Cambria" panose="02040503050406030204" pitchFamily="18" charset="0"/>
              </a:rPr>
              <a:t>Федеральный </a:t>
            </a: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проект </a:t>
            </a:r>
            <a:b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</a:b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«Успех каждого ребенка»</a:t>
            </a:r>
            <a:endParaRPr lang="ru-RU" sz="2400" b="1" dirty="0">
              <a:solidFill>
                <a:srgbClr val="142F5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8616" y="1028733"/>
            <a:ext cx="8335872" cy="5568619"/>
          </a:xfrm>
          <a:prstGeom prst="roundRect">
            <a:avLst/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3619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rgbClr val="142F50"/>
                </a:solidFill>
                <a:latin typeface="Cambria" panose="02040503050406030204" pitchFamily="18" charset="0"/>
              </a:rPr>
              <a:t>Задачи педагогов ДОО</a:t>
            </a:r>
            <a:endParaRPr lang="ru-RU" sz="2000" dirty="0">
              <a:solidFill>
                <a:prstClr val="black"/>
              </a:solidFill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Создание </a:t>
            </a:r>
            <a:r>
              <a:rPr lang="ru-RU" sz="2000" dirty="0">
                <a:solidFill>
                  <a:srgbClr val="142F50"/>
                </a:solidFill>
                <a:latin typeface="Cambria" panose="02040503050406030204" pitchFamily="18" charset="0"/>
              </a:rPr>
              <a:t>насыщенной и полифункциональной развивающей предметно-пространственной </a:t>
            </a: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среды. 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Обогащение </a:t>
            </a:r>
            <a:r>
              <a:rPr lang="ru-RU" sz="2000" dirty="0">
                <a:solidFill>
                  <a:srgbClr val="142F50"/>
                </a:solidFill>
                <a:latin typeface="Cambria" panose="02040503050406030204" pitchFamily="18" charset="0"/>
              </a:rPr>
              <a:t>содержания образования детей с учётом проявляемых ими интересов и </a:t>
            </a: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склонностей.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Организация </a:t>
            </a:r>
            <a:r>
              <a:rPr lang="ru-RU" sz="2000" dirty="0">
                <a:solidFill>
                  <a:srgbClr val="142F50"/>
                </a:solidFill>
                <a:latin typeface="Cambria" panose="02040503050406030204" pitchFamily="18" charset="0"/>
              </a:rPr>
              <a:t>тесного взаимодействия с родителями (законными представителями) воспитанников с целью:</a:t>
            </a:r>
          </a:p>
          <a:p>
            <a:pPr marL="444500" indent="427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42F50"/>
                </a:solidFill>
                <a:latin typeface="Cambria" panose="02040503050406030204" pitchFamily="18" charset="0"/>
              </a:rPr>
              <a:t>использования опыта семейного </a:t>
            </a: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воспитания; </a:t>
            </a:r>
            <a:endParaRPr lang="ru-RU" sz="2000" dirty="0">
              <a:solidFill>
                <a:srgbClr val="142F50"/>
              </a:solidFill>
              <a:latin typeface="Cambria" panose="02040503050406030204" pitchFamily="18" charset="0"/>
            </a:endParaRPr>
          </a:p>
          <a:p>
            <a:pPr marL="444500" indent="427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42F50"/>
                </a:solidFill>
                <a:latin typeface="Cambria" panose="02040503050406030204" pitchFamily="18" charset="0"/>
              </a:rPr>
              <a:t>информирования родителей </a:t>
            </a: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о </a:t>
            </a:r>
            <a:r>
              <a:rPr lang="ru-RU" sz="2000" dirty="0">
                <a:solidFill>
                  <a:srgbClr val="142F50"/>
                </a:solidFill>
                <a:latin typeface="Cambria" panose="02040503050406030204" pitchFamily="18" charset="0"/>
              </a:rPr>
              <a:t>наличии выявленных у детей способностей, </a:t>
            </a:r>
          </a:p>
          <a:p>
            <a:pPr marL="444500" indent="427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42F50"/>
                </a:solidFill>
                <a:latin typeface="Cambria" panose="02040503050406030204" pitchFamily="18" charset="0"/>
              </a:rPr>
              <a:t>расширения представлений родителей о ресурсах и возможностях инфраструктуры дополнительного образования </a:t>
            </a: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муниципалитета. </a:t>
            </a:r>
            <a:endParaRPr lang="ru-RU" sz="2000" dirty="0">
              <a:solidFill>
                <a:srgbClr val="142F50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Рисунок 4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8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51722" y="0"/>
            <a:ext cx="6441343" cy="90872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142F50"/>
                </a:solidFill>
                <a:latin typeface="Cambria" panose="02040503050406030204" pitchFamily="18" charset="0"/>
              </a:rPr>
              <a:t>Федеральный </a:t>
            </a: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проект </a:t>
            </a:r>
            <a:b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</a:b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«Успех каждого ребенка»</a:t>
            </a:r>
            <a:endParaRPr lang="ru-RU" sz="2400" b="1" dirty="0">
              <a:solidFill>
                <a:srgbClr val="142F5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7980" y="5733257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u="sng" dirty="0" smtClean="0">
                <a:hlinkClick r:id="rId2"/>
              </a:rPr>
              <a:t>https</a:t>
            </a:r>
            <a:r>
              <a:rPr lang="ru-RU" u="sng" dirty="0">
                <a:hlinkClick r:id="rId2"/>
              </a:rPr>
              <a:t>://navigator.edu54.ru</a:t>
            </a:r>
            <a:r>
              <a:rPr lang="ru-RU" u="sng" dirty="0" smtClean="0">
                <a:hlinkClick r:id="rId2"/>
              </a:rPr>
              <a:t>/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05215"/>
            <a:ext cx="7632848" cy="124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8645212" cy="350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1_логотип НИПКиПРО.jpg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8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9632" y="68627"/>
            <a:ext cx="7776864" cy="6624736"/>
          </a:xfrm>
          <a:prstGeom prst="rect">
            <a:avLst/>
          </a:prstGeom>
        </p:spPr>
      </p:pic>
      <p:pic>
        <p:nvPicPr>
          <p:cNvPr id="6" name="Рисунок 5" descr="1_логотип НИПКиПРО.jp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0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9632" y="74757"/>
            <a:ext cx="7632848" cy="6624736"/>
          </a:xfrm>
          <a:prstGeom prst="rect">
            <a:avLst/>
          </a:prstGeom>
        </p:spPr>
      </p:pic>
      <p:pic>
        <p:nvPicPr>
          <p:cNvPr id="6" name="Рисунок 5" descr="1_логотип НИПКиПРО.jp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59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9632" y="164637"/>
            <a:ext cx="7632848" cy="6432715"/>
          </a:xfrm>
          <a:prstGeom prst="rect">
            <a:avLst/>
          </a:prstGeom>
        </p:spPr>
      </p:pic>
      <p:pic>
        <p:nvPicPr>
          <p:cNvPr id="6" name="Рисунок 5" descr="1_логотип НИПКиПРО.jp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308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51722" y="0"/>
            <a:ext cx="6441343" cy="98072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142F50"/>
                </a:solidFill>
                <a:latin typeface="Cambria" panose="02040503050406030204" pitchFamily="18" charset="0"/>
              </a:rPr>
              <a:t>Федеральный </a:t>
            </a: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проект </a:t>
            </a:r>
            <a:b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</a:b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«Поддержка </a:t>
            </a:r>
            <a:r>
              <a:rPr lang="ru-RU" sz="2400" b="1" dirty="0">
                <a:solidFill>
                  <a:srgbClr val="142F50"/>
                </a:solidFill>
                <a:latin typeface="Cambria" panose="02040503050406030204" pitchFamily="18" charset="0"/>
              </a:rPr>
              <a:t>семей, имеющих </a:t>
            </a: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детей»</a:t>
            </a:r>
            <a:endParaRPr lang="ru-RU" sz="2400" b="1" dirty="0">
              <a:solidFill>
                <a:srgbClr val="142F5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35696" y="4371787"/>
            <a:ext cx="6916200" cy="2304256"/>
          </a:xfrm>
          <a:prstGeom prst="roundRect">
            <a:avLst/>
          </a:prstGeom>
          <a:ln w="57150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3619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rgbClr val="142F50"/>
                </a:solidFill>
                <a:latin typeface="Cambria" panose="02040503050406030204" pitchFamily="18" charset="0"/>
              </a:rPr>
              <a:t>Задача:</a:t>
            </a:r>
          </a:p>
          <a:p>
            <a:pPr marL="0" lvl="1" indent="3619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000" dirty="0">
                <a:solidFill>
                  <a:srgbClr val="142F50"/>
                </a:solidFill>
                <a:latin typeface="Cambria" panose="02040503050406030204" pitchFamily="18" charset="0"/>
              </a:rPr>
              <a:t>Создание условий для раннего развития детей в возрасте до трех лет, реализация программы психолого-педагогической, методической и консультативной помощи родителям детей, получающих дошкольное образование в семье</a:t>
            </a:r>
          </a:p>
          <a:p>
            <a:pPr algn="ctr"/>
            <a:endParaRPr lang="ru-RU" sz="20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71600" y="1072819"/>
            <a:ext cx="6984776" cy="2976331"/>
          </a:xfrm>
          <a:prstGeom prst="roundRect">
            <a:avLst/>
          </a:prstGeom>
          <a:ln w="57150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3619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900" b="1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lvl="0" indent="3619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Цель</a:t>
            </a: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:</a:t>
            </a:r>
          </a:p>
          <a:p>
            <a:pPr marL="0" lvl="1" indent="3619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Создание условий для повышения компетентности родителей обучающихся в вопросах образования и воспитания, в том числе для раннего развития детей в возрасте до трех лет путем предоставления в 2024 году не менее 20 млн. услуг психолого-педагогической, методической и консультативной помощи родителям (законным представителям) детей, а также гражданам, желающим принять на воспитание в свои семьи детей, оставшихся без попечения родителей</a:t>
            </a:r>
            <a:endParaRPr lang="ru-RU" sz="1900" dirty="0"/>
          </a:p>
          <a:p>
            <a:pPr algn="ctr"/>
            <a:endParaRPr lang="ru-RU" sz="1900" dirty="0"/>
          </a:p>
        </p:txBody>
      </p:sp>
      <p:pic>
        <p:nvPicPr>
          <p:cNvPr id="6" name="Рисунок 5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0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6862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>
                <a:solidFill>
                  <a:srgbClr val="142F50"/>
                </a:solidFill>
                <a:latin typeface="Cambria" panose="02040503050406030204" pitchFamily="18" charset="0"/>
              </a:rPr>
              <a:t>Национальный проект «ОБРАЗОВАНИЕ»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926410898"/>
              </p:ext>
            </p:extLst>
          </p:nvPr>
        </p:nvGraphicFramePr>
        <p:xfrm>
          <a:off x="1115616" y="1196752"/>
          <a:ext cx="7560839" cy="535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1_логотип НИПКиПРО.jpg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0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51722" y="0"/>
            <a:ext cx="6441343" cy="980728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142F50"/>
                </a:solidFill>
                <a:latin typeface="Cambria" panose="02040503050406030204" pitchFamily="18" charset="0"/>
              </a:rPr>
              <a:t>Федеральный </a:t>
            </a:r>
            <a:r>
              <a:rPr lang="ru-RU" sz="22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проект </a:t>
            </a:r>
            <a:br>
              <a:rPr lang="ru-RU" sz="2200" b="1" dirty="0" smtClean="0">
                <a:solidFill>
                  <a:srgbClr val="142F50"/>
                </a:solidFill>
                <a:latin typeface="Cambria" panose="02040503050406030204" pitchFamily="18" charset="0"/>
              </a:rPr>
            </a:br>
            <a:r>
              <a:rPr lang="ru-RU" sz="22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«Поддержка </a:t>
            </a:r>
            <a:r>
              <a:rPr lang="ru-RU" sz="2200" b="1" dirty="0">
                <a:solidFill>
                  <a:srgbClr val="142F50"/>
                </a:solidFill>
                <a:latin typeface="Cambria" panose="02040503050406030204" pitchFamily="18" charset="0"/>
              </a:rPr>
              <a:t>семей, имеющих </a:t>
            </a:r>
            <a:r>
              <a:rPr lang="ru-RU" sz="22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детей»</a:t>
            </a:r>
            <a:endParaRPr lang="ru-RU" sz="2200" b="1" dirty="0">
              <a:solidFill>
                <a:srgbClr val="142F5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71600" y="1072819"/>
            <a:ext cx="7920880" cy="5620544"/>
          </a:xfrm>
          <a:prstGeom prst="roundRect">
            <a:avLst/>
          </a:prstGeom>
          <a:ln w="57150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indent="36195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Результаты реализации проекта: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lvl="1" indent="-28575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федеральный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портал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информационно-просветительской поддержки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родителей;</a:t>
            </a:r>
          </a:p>
          <a:p>
            <a:pPr marL="285750" lvl="1" indent="-28575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оказание услуг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психолого-педагогической, методической и консультативной помощи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родителям (законным представителям) детей, а также гражданам, желающим принять на воспитание в свои семьи детей, оставшихся без попечения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родителей;</a:t>
            </a:r>
          </a:p>
          <a:p>
            <a:pPr marL="285750" lvl="1" indent="-28575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разработка и внедрение во всех субъектах Российской Федерации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методических рекомендаций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по обеспечению информационно-просветительской поддержки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родителей; </a:t>
            </a:r>
          </a:p>
          <a:p>
            <a:pPr marL="285750" lvl="1" indent="-28575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создание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, в том числе в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ДОО,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консультационных центров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, обеспечивающих получение родителями детей дошкольного возраста методической, психолого-педагогической консультативной помощи на безвозмездной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основе.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0" lvl="1" indent="36195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endParaRPr lang="ru-RU" sz="2000" dirty="0"/>
          </a:p>
        </p:txBody>
      </p:sp>
      <p:pic>
        <p:nvPicPr>
          <p:cNvPr id="5" name="Рисунок 4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8" y="1628801"/>
            <a:ext cx="5636447" cy="4248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72883"/>
            <a:ext cx="5004588" cy="379242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804248" y="260648"/>
            <a:ext cx="1777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 err="1">
                <a:solidFill>
                  <a:srgbClr val="0000FF"/>
                </a:solidFill>
                <a:hlinkClick r:id="rId5"/>
              </a:rPr>
              <a:t>р</a:t>
            </a:r>
            <a:r>
              <a:rPr lang="ru-RU" u="sng" dirty="0" err="1" smtClean="0">
                <a:solidFill>
                  <a:srgbClr val="0000FF"/>
                </a:solidFill>
                <a:hlinkClick r:id="rId5"/>
              </a:rPr>
              <a:t>астимдетей</a:t>
            </a:r>
            <a:r>
              <a:rPr lang="ru-RU" u="sng" dirty="0" err="1" smtClean="0">
                <a:solidFill>
                  <a:srgbClr val="0000FF"/>
                </a:solidFill>
              </a:rPr>
              <a:t>.рф</a:t>
            </a:r>
            <a:endParaRPr lang="ru-RU" u="sng" dirty="0">
              <a:solidFill>
                <a:srgbClr val="0000FF"/>
              </a:solidFill>
            </a:endParaRPr>
          </a:p>
        </p:txBody>
      </p:sp>
      <p:pic>
        <p:nvPicPr>
          <p:cNvPr id="7" name="Рисунок 6" descr="1_логотип НИПКиПРО.jpg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127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51722" y="0"/>
            <a:ext cx="6441343" cy="980728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142F50"/>
                </a:solidFill>
                <a:latin typeface="Cambria" panose="02040503050406030204" pitchFamily="18" charset="0"/>
              </a:rPr>
              <a:t>Федеральный </a:t>
            </a:r>
            <a:r>
              <a:rPr lang="ru-RU" sz="22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проект </a:t>
            </a:r>
            <a:br>
              <a:rPr lang="ru-RU" sz="2200" b="1" dirty="0" smtClean="0">
                <a:solidFill>
                  <a:srgbClr val="142F50"/>
                </a:solidFill>
                <a:latin typeface="Cambria" panose="02040503050406030204" pitchFamily="18" charset="0"/>
              </a:rPr>
            </a:br>
            <a:r>
              <a:rPr lang="ru-RU" sz="22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«Поддержка </a:t>
            </a:r>
            <a:r>
              <a:rPr lang="ru-RU" sz="2200" b="1" dirty="0">
                <a:solidFill>
                  <a:srgbClr val="142F50"/>
                </a:solidFill>
                <a:latin typeface="Cambria" panose="02040503050406030204" pitchFamily="18" charset="0"/>
              </a:rPr>
              <a:t>семей, имеющих </a:t>
            </a:r>
            <a:r>
              <a:rPr lang="ru-RU" sz="22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детей»</a:t>
            </a:r>
            <a:endParaRPr lang="ru-RU" sz="2200" b="1" dirty="0">
              <a:solidFill>
                <a:srgbClr val="142F5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71600" y="1072819"/>
            <a:ext cx="7920880" cy="5620544"/>
          </a:xfrm>
          <a:prstGeom prst="roundRect">
            <a:avLst/>
          </a:prstGeom>
          <a:ln w="57150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indent="36195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Результаты реализации проекта: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lvl="1" indent="-28575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федеральный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портал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информационно-просветительской поддержки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родителей;</a:t>
            </a:r>
          </a:p>
          <a:p>
            <a:pPr marL="285750" lvl="1" indent="-28575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оказание услуг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психолого-педагогической, методической и консультативной помощи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родителям (законным представителям) детей, а также гражданам, желающим принять на воспитание в свои семьи детей, оставшихся без попечения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родителей;</a:t>
            </a:r>
          </a:p>
          <a:p>
            <a:pPr marL="285750" lvl="1" indent="-28575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разработка и внедрение во всех субъектах Российской Федерации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методических рекомендаций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по обеспечению информационно-просветительской поддержки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родителей; </a:t>
            </a:r>
          </a:p>
          <a:p>
            <a:pPr marL="285750" lvl="1" indent="-28575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создание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, в том числе в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ДОО,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консультационных центров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, обеспечивающих получение родителями детей дошкольного возраста методической, психолого-педагогической консультативной помощи на безвозмездной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основе.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0" lvl="1" indent="36195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endParaRPr lang="ru-RU" sz="2000" dirty="0"/>
          </a:p>
        </p:txBody>
      </p:sp>
      <p:pic>
        <p:nvPicPr>
          <p:cNvPr id="5" name="Рисунок 4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3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" t="2034"/>
          <a:stretch/>
        </p:blipFill>
        <p:spPr bwMode="auto">
          <a:xfrm>
            <a:off x="179512" y="1556792"/>
            <a:ext cx="5257254" cy="45130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2656"/>
            <a:ext cx="3865256" cy="62429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 descr="1_логотип НИПКиПРО.jp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210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" r="3573"/>
          <a:stretch/>
        </p:blipFill>
        <p:spPr bwMode="auto">
          <a:xfrm>
            <a:off x="1285336" y="173483"/>
            <a:ext cx="3883250" cy="656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0" r="6419"/>
          <a:stretch/>
        </p:blipFill>
        <p:spPr bwMode="auto">
          <a:xfrm>
            <a:off x="5340628" y="136570"/>
            <a:ext cx="3681164" cy="183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9" r="2067"/>
          <a:stretch/>
        </p:blipFill>
        <p:spPr bwMode="auto">
          <a:xfrm>
            <a:off x="5340627" y="1967571"/>
            <a:ext cx="3681164" cy="145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5" r="2072"/>
          <a:stretch/>
        </p:blipFill>
        <p:spPr bwMode="auto">
          <a:xfrm>
            <a:off x="5392186" y="3288405"/>
            <a:ext cx="3646352" cy="71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453" r="-2151"/>
          <a:stretch/>
        </p:blipFill>
        <p:spPr bwMode="auto">
          <a:xfrm>
            <a:off x="5340627" y="3943847"/>
            <a:ext cx="3779943" cy="28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26" y="4224543"/>
            <a:ext cx="3657703" cy="249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1_логотип НИПКиПРО.jpg"/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511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870" y="136570"/>
            <a:ext cx="6813570" cy="65567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Рисунок 4" descr="1_логотип НИПКиПРО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634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51722" y="0"/>
            <a:ext cx="6441343" cy="980728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142F50"/>
                </a:solidFill>
                <a:latin typeface="Cambria" panose="02040503050406030204" pitchFamily="18" charset="0"/>
              </a:rPr>
              <a:t>Федеральный </a:t>
            </a:r>
            <a:r>
              <a:rPr lang="ru-RU" sz="22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проект </a:t>
            </a:r>
            <a:br>
              <a:rPr lang="ru-RU" sz="2200" b="1" dirty="0" smtClean="0">
                <a:solidFill>
                  <a:srgbClr val="142F50"/>
                </a:solidFill>
                <a:latin typeface="Cambria" panose="02040503050406030204" pitchFamily="18" charset="0"/>
              </a:rPr>
            </a:br>
            <a:r>
              <a:rPr lang="ru-RU" sz="22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«Учитель будущего»</a:t>
            </a:r>
            <a:endParaRPr lang="ru-RU" sz="2200" b="1" dirty="0">
              <a:solidFill>
                <a:srgbClr val="142F5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331640" y="4101075"/>
            <a:ext cx="7632848" cy="2372883"/>
          </a:xfrm>
          <a:prstGeom prst="roundRect">
            <a:avLst/>
          </a:prstGeom>
          <a:ln w="57150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3619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srgbClr val="142F50"/>
                </a:solidFill>
                <a:latin typeface="Cambria" panose="02040503050406030204" pitchFamily="18" charset="0"/>
              </a:rPr>
              <a:t>Задача:</a:t>
            </a:r>
          </a:p>
          <a:p>
            <a:pPr marL="0" lvl="1" indent="3619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dirty="0">
                <a:solidFill>
                  <a:srgbClr val="142F50"/>
                </a:solidFill>
                <a:latin typeface="Cambria" panose="02040503050406030204" pitchFamily="18" charset="0"/>
              </a:rPr>
              <a:t>Внедрение национальной системы профессионального роста педагогических работников, охватывающей не менее 50 процентов учителей общеобразовательных организаций.</a:t>
            </a:r>
          </a:p>
          <a:p>
            <a:pPr algn="ctr"/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105306" y="1316765"/>
            <a:ext cx="6635046" cy="2372883"/>
          </a:xfrm>
          <a:prstGeom prst="roundRect">
            <a:avLst/>
          </a:prstGeom>
          <a:ln w="57150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3619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Цель:</a:t>
            </a:r>
            <a:endParaRPr lang="ru-RU" b="1" dirty="0">
              <a:solidFill>
                <a:srgbClr val="142F50"/>
              </a:solidFill>
              <a:latin typeface="Cambria" panose="02040503050406030204" pitchFamily="18" charset="0"/>
            </a:endParaRPr>
          </a:p>
          <a:p>
            <a:pPr marL="0" lvl="1" indent="3619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dirty="0" smtClean="0">
                <a:solidFill>
                  <a:srgbClr val="142F50"/>
                </a:solidFill>
                <a:latin typeface="Cambria" panose="02040503050406030204" pitchFamily="18" charset="0"/>
              </a:rPr>
              <a:t>Обеспечение </a:t>
            </a:r>
            <a:r>
              <a:rPr lang="ru-RU" dirty="0">
                <a:solidFill>
                  <a:srgbClr val="142F50"/>
                </a:solidFill>
                <a:latin typeface="Cambria" panose="02040503050406030204" pitchFamily="18" charset="0"/>
              </a:rPr>
              <a:t>вхождения Российской Федерации в число 10 ведущих стран мира по качеству общего образования к 2024 году путем внедрения национальной системы профессионального роста педагогических работников, охватывающей не менее 50 процентов учителей общеобразовательных </a:t>
            </a:r>
            <a:r>
              <a:rPr lang="ru-RU" dirty="0" smtClean="0">
                <a:solidFill>
                  <a:srgbClr val="142F50"/>
                </a:solidFill>
                <a:latin typeface="Cambria" panose="02040503050406030204" pitchFamily="18" charset="0"/>
              </a:rPr>
              <a:t>организаций.</a:t>
            </a:r>
            <a:endParaRPr lang="ru-RU" dirty="0">
              <a:solidFill>
                <a:srgbClr val="142F50"/>
              </a:solidFill>
              <a:latin typeface="Cambria" panose="020405030504060302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6" name="Рисунок 5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2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51722" y="0"/>
            <a:ext cx="6441343" cy="98072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142F50"/>
                </a:solidFill>
                <a:latin typeface="Cambria" panose="02040503050406030204" pitchFamily="18" charset="0"/>
              </a:rPr>
              <a:t>Федеральный </a:t>
            </a: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проект </a:t>
            </a:r>
            <a:b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</a:b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«Учитель будущего»</a:t>
            </a:r>
            <a:endParaRPr lang="ru-RU" sz="2400" b="1" dirty="0">
              <a:solidFill>
                <a:srgbClr val="142F50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105306" y="1316765"/>
            <a:ext cx="7787174" cy="5280587"/>
          </a:xfrm>
          <a:prstGeom prst="roundRect">
            <a:avLst/>
          </a:prstGeom>
          <a:ln w="57150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lvl="0" indent="36195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ru-RU" sz="20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Результаты реализации проекта:</a:t>
            </a:r>
            <a:endParaRPr lang="ru-RU" sz="2000" b="1" dirty="0">
              <a:solidFill>
                <a:srgbClr val="142F50"/>
              </a:solidFill>
              <a:latin typeface="Cambria" panose="02040503050406030204" pitchFamily="18" charset="0"/>
            </a:endParaRPr>
          </a:p>
          <a:p>
            <a:pPr marL="285750" lvl="1" indent="-28575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внедрена </a:t>
            </a:r>
            <a:r>
              <a:rPr lang="ru-RU" sz="20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национальная система профессионального роста </a:t>
            </a: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педагогических работников</a:t>
            </a:r>
            <a:r>
              <a:rPr lang="ru-RU" sz="2000" dirty="0">
                <a:solidFill>
                  <a:srgbClr val="142F50"/>
                </a:solidFill>
                <a:latin typeface="Cambria" panose="02040503050406030204" pitchFamily="18" charset="0"/>
              </a:rPr>
              <a:t>;</a:t>
            </a:r>
          </a:p>
          <a:p>
            <a:pPr marL="285750" lvl="1" indent="-28575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обеспечена </a:t>
            </a:r>
            <a:r>
              <a:rPr lang="ru-RU" sz="2000" dirty="0">
                <a:solidFill>
                  <a:srgbClr val="142F50"/>
                </a:solidFill>
                <a:latin typeface="Cambria" panose="02040503050406030204" pitchFamily="18" charset="0"/>
              </a:rPr>
              <a:t>возможность для </a:t>
            </a:r>
            <a:r>
              <a:rPr lang="ru-RU" sz="2000" b="1" dirty="0">
                <a:solidFill>
                  <a:srgbClr val="142F50"/>
                </a:solidFill>
                <a:latin typeface="Cambria" panose="02040503050406030204" pitchFamily="18" charset="0"/>
              </a:rPr>
              <a:t>непрерывного и планомерного повышения квалификации</a:t>
            </a:r>
            <a:r>
              <a:rPr lang="ru-RU" sz="2000" dirty="0">
                <a:solidFill>
                  <a:srgbClr val="142F50"/>
                </a:solidFill>
                <a:latin typeface="Cambria" panose="02040503050406030204" pitchFamily="18" charset="0"/>
              </a:rPr>
              <a:t> педагогических </a:t>
            </a: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работников;</a:t>
            </a:r>
            <a:endParaRPr lang="ru-RU" sz="2000" dirty="0">
              <a:solidFill>
                <a:srgbClr val="142F50"/>
              </a:solidFill>
              <a:latin typeface="Cambria" panose="02040503050406030204" pitchFamily="18" charset="0"/>
            </a:endParaRPr>
          </a:p>
          <a:p>
            <a:pPr marL="285750" lvl="1" indent="-28575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разработан </a:t>
            </a:r>
            <a:r>
              <a:rPr lang="ru-RU" sz="2000" dirty="0">
                <a:solidFill>
                  <a:srgbClr val="142F50"/>
                </a:solidFill>
                <a:latin typeface="Cambria" panose="02040503050406030204" pitchFamily="18" charset="0"/>
              </a:rPr>
              <a:t>и внедрен </a:t>
            </a:r>
            <a:r>
              <a:rPr lang="ru-RU" sz="2000" b="1" dirty="0">
                <a:solidFill>
                  <a:srgbClr val="142F50"/>
                </a:solidFill>
                <a:latin typeface="Cambria" panose="02040503050406030204" pitchFamily="18" charset="0"/>
              </a:rPr>
              <a:t>механизм стимулирования участия</a:t>
            </a:r>
            <a:r>
              <a:rPr lang="ru-RU" sz="2000" dirty="0">
                <a:solidFill>
                  <a:srgbClr val="142F50"/>
                </a:solidFill>
                <a:latin typeface="Cambria" panose="02040503050406030204" pitchFamily="18" charset="0"/>
              </a:rPr>
              <a:t> педагогов в профессиональных ассоциациях, программах обмена опытом и лучшими практиками;</a:t>
            </a:r>
          </a:p>
          <a:p>
            <a:pPr marL="285750" lvl="1" indent="-285750" defTabSz="622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разработана </a:t>
            </a:r>
            <a:r>
              <a:rPr lang="ru-RU" sz="2000" dirty="0">
                <a:solidFill>
                  <a:srgbClr val="142F50"/>
                </a:solidFill>
                <a:latin typeface="Cambria" panose="02040503050406030204" pitchFamily="18" charset="0"/>
              </a:rPr>
              <a:t>и до 2024 года апробирована </a:t>
            </a:r>
            <a:r>
              <a:rPr lang="ru-RU" sz="2000" b="1" dirty="0">
                <a:solidFill>
                  <a:srgbClr val="142F50"/>
                </a:solidFill>
                <a:latin typeface="Cambria" panose="02040503050406030204" pitchFamily="18" charset="0"/>
              </a:rPr>
              <a:t>система всероссийских конкурсов профессионального </a:t>
            </a:r>
            <a:r>
              <a:rPr lang="ru-RU" sz="20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мастерства.</a:t>
            </a:r>
            <a:endParaRPr lang="ru-RU" sz="2000" dirty="0"/>
          </a:p>
        </p:txBody>
      </p:sp>
      <p:pic>
        <p:nvPicPr>
          <p:cNvPr id="5" name="Рисунок 4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4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46"/>
          <a:stretch/>
        </p:blipFill>
        <p:spPr bwMode="auto">
          <a:xfrm>
            <a:off x="2051720" y="150766"/>
            <a:ext cx="6264696" cy="64414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Рисунок 4" descr="1_логотип НИПКиПРО.jp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694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63688" y="74757"/>
            <a:ext cx="6729376" cy="980728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142F50"/>
                </a:solidFill>
                <a:latin typeface="Cambria" panose="02040503050406030204" pitchFamily="18" charset="0"/>
              </a:rPr>
              <a:t>Система повышения квалификации педагогических работников на территории субъектов Российской Федерации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7544" y="1316765"/>
            <a:ext cx="3843790" cy="3744416"/>
          </a:xfrm>
          <a:prstGeom prst="roundRect">
            <a:avLst/>
          </a:prstGeom>
          <a:ln w="57150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36195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Традиционные </a:t>
            </a:r>
            <a:r>
              <a:rPr lang="ru-RU" sz="2000" b="1" dirty="0">
                <a:solidFill>
                  <a:srgbClr val="142F50"/>
                </a:solidFill>
                <a:latin typeface="Cambria" panose="02040503050406030204" pitchFamily="18" charset="0"/>
              </a:rPr>
              <a:t>институты:</a:t>
            </a:r>
          </a:p>
          <a:p>
            <a:pPr marL="285750" lvl="1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осуществление научно-исследовательской деятельности;</a:t>
            </a:r>
          </a:p>
          <a:p>
            <a:pPr marL="285750" lvl="1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проведение профессиональной переподготовки;</a:t>
            </a:r>
          </a:p>
          <a:p>
            <a:pPr marL="285750" lvl="1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организация повышения квалификации.</a:t>
            </a:r>
            <a:endParaRPr lang="ru-RU" sz="2000" dirty="0">
              <a:solidFill>
                <a:srgbClr val="142F50"/>
              </a:solidFill>
              <a:latin typeface="Cambria" panose="02040503050406030204" pitchFamily="18" charset="0"/>
            </a:endParaRPr>
          </a:p>
          <a:p>
            <a:pPr algn="ctr"/>
            <a:endParaRPr lang="ru-RU" sz="20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499993" y="1316765"/>
            <a:ext cx="4536503" cy="5064563"/>
          </a:xfrm>
          <a:prstGeom prst="roundRect">
            <a:avLst>
              <a:gd name="adj" fmla="val 18714"/>
            </a:avLst>
          </a:prstGeom>
          <a:ln w="57150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lvl="0" indent="361950" defTabSz="622300">
              <a:lnSpc>
                <a:spcPct val="90000"/>
              </a:lnSpc>
              <a:spcBef>
                <a:spcPct val="0"/>
              </a:spcBef>
            </a:pPr>
            <a:r>
              <a:rPr lang="ru-RU" sz="19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Центры </a:t>
            </a:r>
            <a:r>
              <a:rPr lang="ru-RU" sz="1900" b="1" dirty="0">
                <a:solidFill>
                  <a:srgbClr val="142F50"/>
                </a:solidFill>
                <a:latin typeface="Cambria" panose="02040503050406030204" pitchFamily="18" charset="0"/>
              </a:rPr>
              <a:t>непрерывного повышения профессионального мастерства педагогических работников:</a:t>
            </a:r>
          </a:p>
          <a:p>
            <a:pPr marL="0" lvl="1" indent="265113" defTabSz="622300">
              <a:lnSpc>
                <a:spcPct val="9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ru-RU" sz="19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анализ </a:t>
            </a:r>
            <a:r>
              <a:rPr lang="ru-RU" sz="1900" dirty="0">
                <a:solidFill>
                  <a:srgbClr val="142F50"/>
                </a:solidFill>
                <a:latin typeface="Cambria" panose="02040503050406030204" pitchFamily="18" charset="0"/>
              </a:rPr>
              <a:t>диагностики профессиональных компетенций </a:t>
            </a:r>
            <a:r>
              <a:rPr lang="ru-RU" sz="19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педагогов;</a:t>
            </a:r>
            <a:endParaRPr lang="ru-RU" sz="1900" dirty="0">
              <a:solidFill>
                <a:srgbClr val="142F50"/>
              </a:solidFill>
              <a:latin typeface="Cambria" panose="02040503050406030204" pitchFamily="18" charset="0"/>
            </a:endParaRPr>
          </a:p>
          <a:p>
            <a:pPr marL="0" lvl="1" indent="265113" defTabSz="622300">
              <a:lnSpc>
                <a:spcPct val="9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ru-RU" sz="19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оказание помощи </a:t>
            </a:r>
            <a:r>
              <a:rPr lang="ru-RU" sz="1900" dirty="0">
                <a:solidFill>
                  <a:srgbClr val="142F50"/>
                </a:solidFill>
                <a:latin typeface="Cambria" panose="02040503050406030204" pitchFamily="18" charset="0"/>
              </a:rPr>
              <a:t>в построении индивидуальных </a:t>
            </a:r>
            <a:r>
              <a:rPr lang="ru-RU" sz="19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образовательных </a:t>
            </a:r>
            <a:r>
              <a:rPr lang="ru-RU" sz="1900" dirty="0">
                <a:solidFill>
                  <a:srgbClr val="142F50"/>
                </a:solidFill>
                <a:latin typeface="Cambria" panose="02040503050406030204" pitchFamily="18" charset="0"/>
              </a:rPr>
              <a:t>маршрутов, </a:t>
            </a:r>
          </a:p>
          <a:p>
            <a:pPr marL="0" lvl="1" indent="265113" defTabSz="622300">
              <a:lnSpc>
                <a:spcPct val="9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ru-RU" sz="19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организация обучения </a:t>
            </a:r>
            <a:r>
              <a:rPr lang="ru-RU" sz="1900" dirty="0">
                <a:solidFill>
                  <a:srgbClr val="142F50"/>
                </a:solidFill>
                <a:latin typeface="Cambria" panose="02040503050406030204" pitchFamily="18" charset="0"/>
              </a:rPr>
              <a:t>по эксклюзивным модулям программ </a:t>
            </a:r>
            <a:r>
              <a:rPr lang="ru-RU" sz="19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ПК, в </a:t>
            </a:r>
            <a:r>
              <a:rPr lang="ru-RU" sz="1900" dirty="0" err="1" smtClean="0">
                <a:solidFill>
                  <a:srgbClr val="142F50"/>
                </a:solidFill>
                <a:latin typeface="Cambria" panose="02040503050406030204" pitchFamily="18" charset="0"/>
              </a:rPr>
              <a:t>т.ч</a:t>
            </a:r>
            <a:r>
              <a:rPr lang="ru-RU" sz="19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. в </a:t>
            </a:r>
            <a:r>
              <a:rPr lang="ru-RU" sz="1900" dirty="0">
                <a:solidFill>
                  <a:srgbClr val="142F50"/>
                </a:solidFill>
                <a:latin typeface="Cambria" panose="02040503050406030204" pitchFamily="18" charset="0"/>
              </a:rPr>
              <a:t>форме </a:t>
            </a:r>
            <a:r>
              <a:rPr lang="ru-RU" sz="19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стажировок; </a:t>
            </a:r>
            <a:endParaRPr lang="ru-RU" sz="1900" dirty="0">
              <a:solidFill>
                <a:srgbClr val="142F50"/>
              </a:solidFill>
              <a:latin typeface="Cambria" panose="02040503050406030204" pitchFamily="18" charset="0"/>
            </a:endParaRPr>
          </a:p>
          <a:p>
            <a:pPr marL="0" lvl="1" indent="265113" defTabSz="622300">
              <a:lnSpc>
                <a:spcPct val="90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ru-RU" sz="19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использование ресурса </a:t>
            </a:r>
            <a:r>
              <a:rPr lang="ru-RU" sz="1900" dirty="0">
                <a:solidFill>
                  <a:srgbClr val="142F50"/>
                </a:solidFill>
                <a:latin typeface="Cambria" panose="02040503050406030204" pitchFamily="18" charset="0"/>
              </a:rPr>
              <a:t>профессиональных сообществ </a:t>
            </a:r>
            <a:r>
              <a:rPr lang="ru-RU" sz="19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для </a:t>
            </a:r>
            <a:r>
              <a:rPr lang="ru-RU" sz="1900" dirty="0">
                <a:solidFill>
                  <a:srgbClr val="142F50"/>
                </a:solidFill>
                <a:latin typeface="Cambria" panose="02040503050406030204" pitchFamily="18" charset="0"/>
              </a:rPr>
              <a:t>«горизонтального обучения</a:t>
            </a:r>
            <a:r>
              <a:rPr lang="ru-RU" sz="1900" dirty="0" smtClean="0">
                <a:solidFill>
                  <a:srgbClr val="142F50"/>
                </a:solidFill>
                <a:latin typeface="Cambria" panose="02040503050406030204" pitchFamily="18" charset="0"/>
              </a:rPr>
              <a:t>».</a:t>
            </a:r>
            <a:endParaRPr lang="ru-RU" sz="1900" dirty="0">
              <a:solidFill>
                <a:srgbClr val="142F50"/>
              </a:solidFill>
              <a:latin typeface="Cambria" panose="02040503050406030204" pitchFamily="18" charset="0"/>
            </a:endParaRPr>
          </a:p>
          <a:p>
            <a:pPr algn="ctr"/>
            <a:endParaRPr lang="ru-RU" sz="1900" dirty="0"/>
          </a:p>
        </p:txBody>
      </p:sp>
      <p:pic>
        <p:nvPicPr>
          <p:cNvPr id="6" name="Рисунок 5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4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6862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>
                <a:solidFill>
                  <a:srgbClr val="142F50"/>
                </a:solidFill>
                <a:latin typeface="Cambria" panose="02040503050406030204" pitchFamily="18" charset="0"/>
              </a:rPr>
              <a:t>Национальный проект «ОБРАЗОВАНИЕ»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66138740"/>
              </p:ext>
            </p:extLst>
          </p:nvPr>
        </p:nvGraphicFramePr>
        <p:xfrm>
          <a:off x="1115616" y="1196752"/>
          <a:ext cx="7560839" cy="535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1_логотип НИПКиПРО.jpg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03649" y="260648"/>
            <a:ext cx="6974813" cy="980728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142F50"/>
                </a:solidFill>
                <a:latin typeface="Cambria" panose="02040503050406030204" pitchFamily="18" charset="0"/>
              </a:rPr>
              <a:t>Система повышения квалификации </a:t>
            </a:r>
            <a:r>
              <a:rPr lang="ru-RU" sz="18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/>
            </a:r>
            <a:br>
              <a:rPr lang="ru-RU" sz="1800" b="1" dirty="0" smtClean="0">
                <a:solidFill>
                  <a:srgbClr val="142F50"/>
                </a:solidFill>
                <a:latin typeface="Cambria" panose="02040503050406030204" pitchFamily="18" charset="0"/>
              </a:rPr>
            </a:br>
            <a:r>
              <a:rPr lang="ru-RU" sz="18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педагогических </a:t>
            </a:r>
            <a:r>
              <a:rPr lang="ru-RU" sz="1800" b="1" dirty="0">
                <a:solidFill>
                  <a:srgbClr val="142F50"/>
                </a:solidFill>
                <a:latin typeface="Cambria" panose="02040503050406030204" pitchFamily="18" charset="0"/>
              </a:rPr>
              <a:t>работников на территории субъектов Российской Федерации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67544" y="1689314"/>
            <a:ext cx="8064896" cy="4119545"/>
            <a:chOff x="467544" y="1266985"/>
            <a:chExt cx="7560840" cy="3089659"/>
          </a:xfrm>
        </p:grpSpPr>
        <p:sp>
          <p:nvSpPr>
            <p:cNvPr id="3" name="Полилиния 2"/>
            <p:cNvSpPr/>
            <p:nvPr/>
          </p:nvSpPr>
          <p:spPr>
            <a:xfrm>
              <a:off x="4050709" y="2823777"/>
              <a:ext cx="575221" cy="1077419"/>
            </a:xfrm>
            <a:custGeom>
              <a:avLst/>
              <a:gdLst>
                <a:gd name="connsiteX0" fmla="*/ 0 w 575221"/>
                <a:gd name="connsiteY0" fmla="*/ 0 h 1077419"/>
                <a:gd name="connsiteX1" fmla="*/ 287610 w 575221"/>
                <a:gd name="connsiteY1" fmla="*/ 0 h 1077419"/>
                <a:gd name="connsiteX2" fmla="*/ 287610 w 575221"/>
                <a:gd name="connsiteY2" fmla="*/ 1077419 h 1077419"/>
                <a:gd name="connsiteX3" fmla="*/ 575221 w 575221"/>
                <a:gd name="connsiteY3" fmla="*/ 1077419 h 107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5221" h="1077419">
                  <a:moveTo>
                    <a:pt x="0" y="0"/>
                  </a:moveTo>
                  <a:lnTo>
                    <a:pt x="287610" y="0"/>
                  </a:lnTo>
                  <a:lnTo>
                    <a:pt x="287610" y="1077419"/>
                  </a:lnTo>
                  <a:lnTo>
                    <a:pt x="575221" y="1077419"/>
                  </a:lnTo>
                </a:path>
              </a:pathLst>
            </a:custGeom>
            <a:noFill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9776" tIns="508176" rIns="269778" bIns="508176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00" kern="1200"/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4050709" y="2778057"/>
              <a:ext cx="575221" cy="91440"/>
            </a:xfrm>
            <a:custGeom>
              <a:avLst/>
              <a:gdLst>
                <a:gd name="connsiteX0" fmla="*/ 0 w 575221"/>
                <a:gd name="connsiteY0" fmla="*/ 45720 h 91440"/>
                <a:gd name="connsiteX1" fmla="*/ 575221 w 575221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5221" h="91440">
                  <a:moveTo>
                    <a:pt x="0" y="45720"/>
                  </a:moveTo>
                  <a:lnTo>
                    <a:pt x="575221" y="45720"/>
                  </a:lnTo>
                </a:path>
              </a:pathLst>
            </a:custGeom>
            <a:noFill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5930" tIns="31339" rIns="285930" bIns="3134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00" kern="1200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4050709" y="1746358"/>
              <a:ext cx="575221" cy="1077419"/>
            </a:xfrm>
            <a:custGeom>
              <a:avLst/>
              <a:gdLst>
                <a:gd name="connsiteX0" fmla="*/ 0 w 575221"/>
                <a:gd name="connsiteY0" fmla="*/ 1077419 h 1077419"/>
                <a:gd name="connsiteX1" fmla="*/ 287610 w 575221"/>
                <a:gd name="connsiteY1" fmla="*/ 1077419 h 1077419"/>
                <a:gd name="connsiteX2" fmla="*/ 287610 w 575221"/>
                <a:gd name="connsiteY2" fmla="*/ 0 h 1077419"/>
                <a:gd name="connsiteX3" fmla="*/ 575221 w 575221"/>
                <a:gd name="connsiteY3" fmla="*/ 0 h 107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5221" h="1077419">
                  <a:moveTo>
                    <a:pt x="0" y="1077419"/>
                  </a:moveTo>
                  <a:lnTo>
                    <a:pt x="287610" y="1077419"/>
                  </a:lnTo>
                  <a:lnTo>
                    <a:pt x="287610" y="0"/>
                  </a:lnTo>
                  <a:lnTo>
                    <a:pt x="575221" y="0"/>
                  </a:lnTo>
                </a:path>
              </a:pathLst>
            </a:custGeom>
            <a:noFill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9776" tIns="508175" rIns="269778" bIns="508177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00" kern="120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467544" y="1266985"/>
              <a:ext cx="3583165" cy="3089659"/>
            </a:xfrm>
            <a:custGeom>
              <a:avLst/>
              <a:gdLst>
                <a:gd name="connsiteX0" fmla="*/ 0 w 2401624"/>
                <a:gd name="connsiteY0" fmla="*/ 0 h 3089659"/>
                <a:gd name="connsiteX1" fmla="*/ 2401624 w 2401624"/>
                <a:gd name="connsiteY1" fmla="*/ 0 h 3089659"/>
                <a:gd name="connsiteX2" fmla="*/ 2401624 w 2401624"/>
                <a:gd name="connsiteY2" fmla="*/ 3089659 h 3089659"/>
                <a:gd name="connsiteX3" fmla="*/ 0 w 2401624"/>
                <a:gd name="connsiteY3" fmla="*/ 3089659 h 3089659"/>
                <a:gd name="connsiteX4" fmla="*/ 0 w 2401624"/>
                <a:gd name="connsiteY4" fmla="*/ 0 h 308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1624" h="3089659">
                  <a:moveTo>
                    <a:pt x="0" y="0"/>
                  </a:moveTo>
                  <a:lnTo>
                    <a:pt x="2401624" y="0"/>
                  </a:lnTo>
                  <a:lnTo>
                    <a:pt x="2401624" y="3089659"/>
                  </a:lnTo>
                  <a:lnTo>
                    <a:pt x="0" y="3089659"/>
                  </a:lnTo>
                  <a:lnTo>
                    <a:pt x="0" y="0"/>
                  </a:lnTo>
                  <a:close/>
                </a:path>
              </a:pathLst>
            </a:custGeom>
            <a:ln w="38100"/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i="0" kern="1200" dirty="0" smtClean="0">
                  <a:latin typeface="Cambria" panose="02040503050406030204" pitchFamily="18" charset="0"/>
                </a:rPr>
                <a:t>Центр оценки профессионального мастерства и квалификаций педагогов </a:t>
              </a:r>
              <a:endParaRPr lang="ru-RU" dirty="0" smtClean="0">
                <a:latin typeface="Cambria" panose="02040503050406030204" pitchFamily="18" charset="0"/>
              </a:endParaRPr>
            </a:p>
            <a:p>
              <a:pPr marL="85725" lvl="0" indent="179388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srgbClr val="C00000"/>
                  </a:solidFill>
                  <a:latin typeface="Cambria" panose="02040503050406030204" pitchFamily="18" charset="0"/>
                </a:rPr>
                <a:t>организация </a:t>
              </a:r>
              <a:r>
                <a:rPr lang="ru-RU" dirty="0">
                  <a:solidFill>
                    <a:srgbClr val="C00000"/>
                  </a:solidFill>
                  <a:latin typeface="Cambria" panose="02040503050406030204" pitchFamily="18" charset="0"/>
                </a:rPr>
                <a:t>и проведение процедур добровольной независимой оценки профессиональной квалификации педагогических </a:t>
              </a:r>
              <a:r>
                <a:rPr lang="ru-RU" dirty="0" smtClean="0">
                  <a:solidFill>
                    <a:srgbClr val="C00000"/>
                  </a:solidFill>
                  <a:latin typeface="Cambria" panose="02040503050406030204" pitchFamily="18" charset="0"/>
                </a:rPr>
                <a:t>кадров</a:t>
              </a:r>
            </a:p>
            <a:p>
              <a:pPr marL="85725" lvl="0" indent="179388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0" i="0" kern="1200" dirty="0" smtClean="0">
                  <a:solidFill>
                    <a:srgbClr val="C00000"/>
                  </a:solidFill>
                  <a:latin typeface="Cambria" panose="02040503050406030204" pitchFamily="18" charset="0"/>
                </a:rPr>
                <a:t>разработка индивидуального образовательного маршрута</a:t>
              </a:r>
              <a:endParaRPr lang="ru-RU" b="0" i="0" kern="1200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4625930" y="1266986"/>
              <a:ext cx="3402454" cy="910340"/>
            </a:xfrm>
            <a:custGeom>
              <a:avLst/>
              <a:gdLst>
                <a:gd name="connsiteX0" fmla="*/ 0 w 2827148"/>
                <a:gd name="connsiteY0" fmla="*/ 0 h 861935"/>
                <a:gd name="connsiteX1" fmla="*/ 2827148 w 2827148"/>
                <a:gd name="connsiteY1" fmla="*/ 0 h 861935"/>
                <a:gd name="connsiteX2" fmla="*/ 2827148 w 2827148"/>
                <a:gd name="connsiteY2" fmla="*/ 861935 h 861935"/>
                <a:gd name="connsiteX3" fmla="*/ 0 w 2827148"/>
                <a:gd name="connsiteY3" fmla="*/ 861935 h 861935"/>
                <a:gd name="connsiteX4" fmla="*/ 0 w 2827148"/>
                <a:gd name="connsiteY4" fmla="*/ 0 h 86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7148" h="861935">
                  <a:moveTo>
                    <a:pt x="0" y="0"/>
                  </a:moveTo>
                  <a:lnTo>
                    <a:pt x="2827148" y="0"/>
                  </a:lnTo>
                  <a:lnTo>
                    <a:pt x="2827148" y="861935"/>
                  </a:lnTo>
                  <a:lnTo>
                    <a:pt x="0" y="861935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 smtClean="0">
                  <a:latin typeface="Cambria" panose="02040503050406030204" pitchFamily="18" charset="0"/>
                </a:rPr>
                <a:t>Центр непрерывного повышения профессионального мастерства</a:t>
              </a:r>
              <a:endParaRPr lang="ru-RU" kern="1200" dirty="0">
                <a:latin typeface="Cambria" panose="02040503050406030204" pitchFamily="18" charset="0"/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4625930" y="2338938"/>
              <a:ext cx="3402454" cy="969677"/>
            </a:xfrm>
            <a:custGeom>
              <a:avLst/>
              <a:gdLst>
                <a:gd name="connsiteX0" fmla="*/ 0 w 2827148"/>
                <a:gd name="connsiteY0" fmla="*/ 0 h 861935"/>
                <a:gd name="connsiteX1" fmla="*/ 2827148 w 2827148"/>
                <a:gd name="connsiteY1" fmla="*/ 0 h 861935"/>
                <a:gd name="connsiteX2" fmla="*/ 2827148 w 2827148"/>
                <a:gd name="connsiteY2" fmla="*/ 861935 h 861935"/>
                <a:gd name="connsiteX3" fmla="*/ 0 w 2827148"/>
                <a:gd name="connsiteY3" fmla="*/ 861935 h 861935"/>
                <a:gd name="connsiteX4" fmla="*/ 0 w 2827148"/>
                <a:gd name="connsiteY4" fmla="*/ 0 h 86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7148" h="861935">
                  <a:moveTo>
                    <a:pt x="0" y="0"/>
                  </a:moveTo>
                  <a:lnTo>
                    <a:pt x="2827148" y="0"/>
                  </a:lnTo>
                  <a:lnTo>
                    <a:pt x="2827148" y="861935"/>
                  </a:lnTo>
                  <a:lnTo>
                    <a:pt x="0" y="861935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 smtClean="0">
                  <a:latin typeface="Cambria" panose="02040503050406030204" pitchFamily="18" charset="0"/>
                </a:rPr>
                <a:t>Институты повышения квалификации</a:t>
              </a:r>
              <a:endParaRPr lang="ru-RU" kern="1200" dirty="0">
                <a:latin typeface="Cambria" panose="02040503050406030204" pitchFamily="18" charset="0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4625930" y="3470229"/>
              <a:ext cx="3402454" cy="886415"/>
            </a:xfrm>
            <a:custGeom>
              <a:avLst/>
              <a:gdLst>
                <a:gd name="connsiteX0" fmla="*/ 0 w 2827148"/>
                <a:gd name="connsiteY0" fmla="*/ 0 h 861935"/>
                <a:gd name="connsiteX1" fmla="*/ 2827148 w 2827148"/>
                <a:gd name="connsiteY1" fmla="*/ 0 h 861935"/>
                <a:gd name="connsiteX2" fmla="*/ 2827148 w 2827148"/>
                <a:gd name="connsiteY2" fmla="*/ 861935 h 861935"/>
                <a:gd name="connsiteX3" fmla="*/ 0 w 2827148"/>
                <a:gd name="connsiteY3" fmla="*/ 861935 h 861935"/>
                <a:gd name="connsiteX4" fmla="*/ 0 w 2827148"/>
                <a:gd name="connsiteY4" fmla="*/ 0 h 86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7148" h="861935">
                  <a:moveTo>
                    <a:pt x="0" y="0"/>
                  </a:moveTo>
                  <a:lnTo>
                    <a:pt x="2827148" y="0"/>
                  </a:lnTo>
                  <a:lnTo>
                    <a:pt x="2827148" y="861935"/>
                  </a:lnTo>
                  <a:lnTo>
                    <a:pt x="0" y="861935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 smtClean="0">
                  <a:latin typeface="Cambria" panose="02040503050406030204" pitchFamily="18" charset="0"/>
                </a:rPr>
                <a:t>Самостоятельное повышение профессионализма педагогом</a:t>
              </a:r>
              <a:endParaRPr lang="ru-RU" kern="12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Рисунок 11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2" y="2700230"/>
            <a:ext cx="6339116" cy="408042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919362"/>
            <a:ext cx="3634554" cy="181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4758"/>
            <a:ext cx="6122418" cy="291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8295"/>
            <a:ext cx="2777002" cy="120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1_логотип НИПКиПРО.jpg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820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68627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Национальный проект «Образование»: направления развития дошкольного образования </a:t>
            </a:r>
            <a:endParaRPr lang="ru-RU" sz="2400" b="1" dirty="0">
              <a:solidFill>
                <a:srgbClr val="142F5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Рисунок 5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1484784"/>
            <a:ext cx="770485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Разработка и обновление основных и парциальных образовательных программ дошкольного образования.</a:t>
            </a:r>
          </a:p>
          <a:p>
            <a:pPr marL="342900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Поиск и внедрение  эффективных методик и педагогических технологий дошкольного образования.</a:t>
            </a:r>
          </a:p>
          <a:p>
            <a:pPr marL="342900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Внедрение новых систем оценки качества дошкольного образования; </a:t>
            </a:r>
          </a:p>
          <a:p>
            <a:pPr marL="342900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Обеспечение непрерывного профессионального роста педагогов.</a:t>
            </a:r>
          </a:p>
          <a:p>
            <a:pPr marL="342900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Организация взаимодействия дошкольных образовательных учреждений с системой дополнительного образования.</a:t>
            </a:r>
          </a:p>
          <a:p>
            <a:pPr marL="342900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Повышение профессиональной готовности педагогов ДОУ участвовать в оказании консультативной психолого-педагогической помощи родителям, осуществляющим дошкольное образование в семье. </a:t>
            </a:r>
          </a:p>
        </p:txBody>
      </p:sp>
    </p:spTree>
    <p:extLst>
      <p:ext uri="{BB962C8B-B14F-4D97-AF65-F5344CB8AC3E}">
        <p14:creationId xmlns:p14="http://schemas.microsoft.com/office/powerpoint/2010/main" val="90231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740702"/>
            <a:ext cx="331236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22724" y="4101075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СПАСИБО </a:t>
            </a:r>
          </a:p>
          <a:p>
            <a:pPr algn="ctr"/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ЗА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ВНИМАНИЕ!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5" name="Рисунок 4" descr="1_логотип НИПКиПРО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9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51722" y="0"/>
            <a:ext cx="6441343" cy="98072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142F50"/>
                </a:solidFill>
                <a:latin typeface="Cambria" panose="02040503050406030204" pitchFamily="18" charset="0"/>
              </a:rPr>
              <a:t>Федеральный </a:t>
            </a: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проект </a:t>
            </a:r>
            <a:b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</a:br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«Современная школа»</a:t>
            </a:r>
            <a:endParaRPr lang="ru-RU" sz="2400" b="1" dirty="0">
              <a:solidFill>
                <a:srgbClr val="142F50"/>
              </a:solidFill>
              <a:latin typeface="Cambria" panose="020405030504060302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115616" y="1340768"/>
            <a:ext cx="7128792" cy="2348664"/>
            <a:chOff x="5862" y="1065403"/>
            <a:chExt cx="2339926" cy="3533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5862" y="1065403"/>
              <a:ext cx="2339926" cy="3533822"/>
            </a:xfrm>
            <a:prstGeom prst="roundRect">
              <a:avLst>
                <a:gd name="adj" fmla="val 10000"/>
              </a:avLst>
            </a:prstGeom>
            <a:ln w="38100">
              <a:solidFill>
                <a:schemeClr val="accent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74396" y="1133937"/>
              <a:ext cx="2202858" cy="3396754"/>
            </a:xfrm>
            <a:prstGeom prst="rect">
              <a:avLst/>
            </a:prstGeom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indent="3619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rgbClr val="142F50"/>
                  </a:solidFill>
                  <a:effectLst/>
                  <a:latin typeface="Cambria" panose="02040503050406030204" pitchFamily="18" charset="0"/>
                </a:rPr>
                <a:t>Цель:</a:t>
              </a:r>
              <a:endParaRPr lang="ru-RU" b="1" kern="1200" dirty="0">
                <a:solidFill>
                  <a:srgbClr val="142F50"/>
                </a:solidFill>
                <a:effectLst/>
                <a:latin typeface="Cambria" panose="02040503050406030204" pitchFamily="18" charset="0"/>
              </a:endParaRPr>
            </a:p>
            <a:p>
              <a:pPr marL="0" lvl="1" indent="36195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Вхождение </a:t>
              </a:r>
              <a:r>
                <a:rPr lang="ru-RU" dirty="0">
                  <a:solidFill>
                    <a:srgbClr val="142F50"/>
                  </a:solidFill>
                  <a:latin typeface="Cambria" panose="02040503050406030204" pitchFamily="18" charset="0"/>
                </a:rPr>
                <a:t>Российской Федерации к 2024 году в число 10 ведущих стран мира по качеству общего образования посредством обновления содержания и технологий преподавания общеобразовательных программ, вовлечения всех участников системы образования в развитие системы общего образования, а также за счет обновления материально-технической базы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555778" y="3912624"/>
            <a:ext cx="6408711" cy="2828744"/>
            <a:chOff x="3283447" y="1254781"/>
            <a:chExt cx="1928927" cy="31550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283447" y="1254781"/>
              <a:ext cx="1928927" cy="3155066"/>
            </a:xfrm>
            <a:prstGeom prst="roundRect">
              <a:avLst>
                <a:gd name="adj" fmla="val 10000"/>
              </a:avLst>
            </a:prstGeom>
            <a:ln w="38100"/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339943" y="1311277"/>
              <a:ext cx="1815935" cy="30420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indent="3619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Задача:</a:t>
              </a:r>
              <a:endParaRPr lang="ru-RU" b="1" kern="1200" dirty="0">
                <a:solidFill>
                  <a:srgbClr val="142F50"/>
                </a:solidFill>
                <a:latin typeface="Cambria" panose="02040503050406030204" pitchFamily="18" charset="0"/>
              </a:endParaRPr>
            </a:p>
            <a:p>
              <a:pPr marL="0" lvl="1" indent="36195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- внедрение </a:t>
              </a:r>
              <a:r>
                <a:rPr lang="ru-RU" dirty="0">
                  <a:solidFill>
                    <a:srgbClr val="142F50"/>
                  </a:solidFill>
                  <a:latin typeface="Cambria" panose="02040503050406030204" pitchFamily="18" charset="0"/>
                </a:rPr>
                <a:t>на уровнях основного общего и среднего общего образования новых методов обучения и воспитания, образовательных технологий</a:t>
              </a:r>
              <a:r>
                <a:rPr lang="ru-RU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, обеспечивающих </a:t>
              </a:r>
              <a:r>
                <a:rPr lang="ru-RU" dirty="0">
                  <a:solidFill>
                    <a:srgbClr val="142F50"/>
                  </a:solidFill>
                  <a:latin typeface="Cambria" panose="02040503050406030204" pitchFamily="18" charset="0"/>
                </a:rPr>
                <a:t>освоение обучающимися базовых навыков и умений, повышение их мотивации к обучению и вовлеченности в </a:t>
              </a:r>
              <a:r>
                <a:rPr lang="ru-RU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образовательный процесс</a:t>
              </a:r>
              <a:endParaRPr lang="ru-RU" dirty="0">
                <a:solidFill>
                  <a:srgbClr val="142F5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4" name="Рисунок 13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3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489818" y="1340768"/>
            <a:ext cx="6754590" cy="2348664"/>
          </a:xfrm>
          <a:prstGeom prst="roundRect">
            <a:avLst>
              <a:gd name="adj" fmla="val 10000"/>
            </a:avLst>
          </a:prstGeom>
          <a:ln w="38100"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grpSp>
        <p:nvGrpSpPr>
          <p:cNvPr id="11" name="Группа 10"/>
          <p:cNvGrpSpPr/>
          <p:nvPr/>
        </p:nvGrpSpPr>
        <p:grpSpPr>
          <a:xfrm>
            <a:off x="2555778" y="3912624"/>
            <a:ext cx="6408711" cy="2396696"/>
            <a:chOff x="3283447" y="1254781"/>
            <a:chExt cx="1928927" cy="3155066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283447" y="1254781"/>
              <a:ext cx="1928927" cy="3155066"/>
            </a:xfrm>
            <a:prstGeom prst="roundRect">
              <a:avLst>
                <a:gd name="adj" fmla="val 10000"/>
              </a:avLst>
            </a:prstGeom>
            <a:ln w="38100"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339943" y="1311277"/>
              <a:ext cx="1815935" cy="30420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indent="3619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dirty="0">
                <a:solidFill>
                  <a:srgbClr val="142F5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26753" y="1804853"/>
            <a:ext cx="648072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altLang="ru-RU" sz="2400" b="1" dirty="0">
                <a:solidFill>
                  <a:srgbClr val="142F50"/>
                </a:solidFill>
                <a:latin typeface="Cambria" panose="02040503050406030204" pitchFamily="18" charset="0"/>
              </a:rPr>
              <a:t>Какие навыки, компетенции и личностные качества будут востребованы в будущем?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85059" y="4772998"/>
            <a:ext cx="6148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142F50"/>
                </a:solidFill>
                <a:latin typeface="Cambria" panose="02040503050406030204" pitchFamily="18" charset="0"/>
              </a:rPr>
              <a:t>Какими способами, средствами их можно сформировать?</a:t>
            </a:r>
          </a:p>
        </p:txBody>
      </p:sp>
      <p:pic>
        <p:nvPicPr>
          <p:cNvPr id="10" name="Рисунок 9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8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05231" y="74757"/>
            <a:ext cx="6441343" cy="980728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Функциональная грамотность – это:</a:t>
            </a:r>
            <a:endParaRPr lang="ru-RU" sz="2200" b="1" dirty="0">
              <a:solidFill>
                <a:srgbClr val="142F50"/>
              </a:solidFill>
              <a:latin typeface="Cambria" panose="020405030504060302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356888" y="1124744"/>
            <a:ext cx="7463584" cy="5544616"/>
            <a:chOff x="3283447" y="1254781"/>
            <a:chExt cx="1928927" cy="31550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283447" y="1254781"/>
              <a:ext cx="1928927" cy="3155066"/>
            </a:xfrm>
            <a:prstGeom prst="roundRect">
              <a:avLst>
                <a:gd name="adj" fmla="val 10000"/>
              </a:avLst>
            </a:prstGeom>
            <a:ln w="38100"/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339943" y="1377681"/>
              <a:ext cx="1812773" cy="29092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indent="361950" defTabSz="622300">
                <a:lnSpc>
                  <a:spcPct val="11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1" i="1" dirty="0" smtClean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</a:rPr>
                <a:t>«Способность </a:t>
              </a:r>
              <a:r>
                <a:rPr lang="ru-RU" sz="2200" b="1" i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</a:rPr>
                <a:t>человека </a:t>
              </a:r>
              <a:r>
                <a:rPr lang="ru-RU" sz="2200" b="1" i="1" dirty="0" smtClean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</a:rPr>
                <a:t>вступать в </a:t>
              </a:r>
              <a:r>
                <a:rPr lang="ru-RU" sz="2200" b="1" i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</a:rPr>
                <a:t>отношения с внешней средой и максимально быстро адаптироваться и </a:t>
              </a:r>
              <a:r>
                <a:rPr lang="ru-RU" sz="2200" b="1" i="1" dirty="0" smtClean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</a:rPr>
                <a:t>функционировать </a:t>
              </a:r>
              <a:r>
                <a:rPr lang="ru-RU" sz="2200" b="1" i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</a:rPr>
                <a:t>в </a:t>
              </a:r>
              <a:r>
                <a:rPr lang="ru-RU" sz="2200" b="1" i="1" dirty="0" smtClean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</a:rPr>
                <a:t>ней… </a:t>
              </a:r>
            </a:p>
            <a:p>
              <a:pPr lvl="0" indent="361950" defTabSz="622300">
                <a:lnSpc>
                  <a:spcPct val="11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1" i="1" dirty="0" smtClean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</a:rPr>
                <a:t>Функциональная грамотность есть </a:t>
              </a:r>
              <a:r>
                <a:rPr lang="ru-RU" sz="2200" b="1" i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</a:rPr>
                <a:t>уровень знаний, умений и навыков, обеспечивающий нормальное функционирование личности в системе социальных отношений, который </a:t>
              </a:r>
              <a:r>
                <a:rPr lang="ru-RU" sz="2200" b="1" i="1" dirty="0" smtClean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</a:rPr>
                <a:t>считается минимально </a:t>
              </a:r>
              <a:r>
                <a:rPr lang="ru-RU" sz="2200" b="1" i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</a:rPr>
                <a:t>необходимым для осуществления жизнедеятельности личности в конкретной культурной </a:t>
              </a:r>
              <a:r>
                <a:rPr lang="ru-RU" sz="2200" b="1" i="1" dirty="0" smtClean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</a:rPr>
                <a:t>среде» </a:t>
              </a:r>
            </a:p>
            <a:p>
              <a:pPr lvl="0" indent="361950" defTabSz="6223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endParaRPr lang="ru-RU" sz="2000" dirty="0" smtClean="0">
                <a:solidFill>
                  <a:srgbClr val="142F50"/>
                </a:solidFill>
                <a:latin typeface="Cambria" panose="02040503050406030204" pitchFamily="18" charset="0"/>
              </a:endParaRPr>
            </a:p>
            <a:p>
              <a:pPr lvl="0" indent="361950" algn="r" defTabSz="622300">
                <a:lnSpc>
                  <a:spcPct val="90000"/>
                </a:lnSpc>
                <a:spcBef>
                  <a:spcPct val="0"/>
                </a:spcBef>
              </a:pPr>
              <a:r>
                <a:rPr lang="ru-RU" sz="2000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Новый </a:t>
              </a:r>
              <a:r>
                <a:rPr lang="ru-RU" sz="2000" dirty="0">
                  <a:solidFill>
                    <a:srgbClr val="142F50"/>
                  </a:solidFill>
                  <a:latin typeface="Cambria" panose="02040503050406030204" pitchFamily="18" charset="0"/>
                </a:rPr>
                <a:t>словарь методических терминов и понятий (теория и практика обучения языкам</a:t>
              </a:r>
              <a:r>
                <a:rPr lang="ru-RU" sz="2000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)</a:t>
              </a:r>
              <a:r>
                <a:rPr lang="en-US" sz="2000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/</a:t>
              </a:r>
              <a:r>
                <a:rPr lang="ru-RU" sz="2000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 </a:t>
              </a:r>
              <a:r>
                <a:rPr lang="ru-RU" sz="2000" dirty="0">
                  <a:solidFill>
                    <a:srgbClr val="142F50"/>
                  </a:solidFill>
                  <a:latin typeface="Cambria" panose="02040503050406030204" pitchFamily="18" charset="0"/>
                </a:rPr>
                <a:t>Э. Г. Азимов, </a:t>
              </a:r>
              <a:endParaRPr lang="ru-RU" sz="2000" dirty="0" smtClean="0">
                <a:solidFill>
                  <a:srgbClr val="142F50"/>
                </a:solidFill>
                <a:latin typeface="Cambria" panose="02040503050406030204" pitchFamily="18" charset="0"/>
              </a:endParaRPr>
            </a:p>
            <a:p>
              <a:pPr lvl="0" indent="361950" algn="r" defTabSz="622300">
                <a:lnSpc>
                  <a:spcPct val="90000"/>
                </a:lnSpc>
                <a:spcBef>
                  <a:spcPct val="0"/>
                </a:spcBef>
              </a:pPr>
              <a:r>
                <a:rPr lang="ru-RU" sz="2000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А</a:t>
              </a:r>
              <a:r>
                <a:rPr lang="ru-RU" sz="2000" dirty="0">
                  <a:solidFill>
                    <a:srgbClr val="142F50"/>
                  </a:solidFill>
                  <a:latin typeface="Cambria" panose="02040503050406030204" pitchFamily="18" charset="0"/>
                </a:rPr>
                <a:t>. Н. </a:t>
              </a:r>
              <a:r>
                <a:rPr lang="ru-RU" sz="2000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Щукин</a:t>
              </a:r>
              <a:r>
                <a:rPr lang="en-US" sz="2000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/</a:t>
              </a:r>
              <a:r>
                <a:rPr lang="ru-RU" sz="2000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. </a:t>
              </a:r>
              <a:r>
                <a:rPr lang="ru-RU" sz="2000" dirty="0">
                  <a:solidFill>
                    <a:srgbClr val="142F50"/>
                  </a:solidFill>
                  <a:latin typeface="Cambria" panose="02040503050406030204" pitchFamily="18" charset="0"/>
                </a:rPr>
                <a:t>– М.: Издательство </a:t>
              </a:r>
              <a:r>
                <a:rPr lang="ru-RU" sz="2000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ИКАР, 2009</a:t>
              </a:r>
            </a:p>
            <a:p>
              <a:pPr lvl="0" indent="36195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dirty="0">
                <a:solidFill>
                  <a:srgbClr val="142F5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8" name="Рисунок 7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8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51722" y="0"/>
            <a:ext cx="6441343" cy="98072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142F50"/>
                </a:solidFill>
                <a:latin typeface="Cambria" panose="02040503050406030204" pitchFamily="18" charset="0"/>
              </a:rPr>
              <a:t>Востребованные работодателями навыки</a:t>
            </a:r>
            <a:endParaRPr lang="ru-RU" sz="2400" b="1" dirty="0">
              <a:solidFill>
                <a:srgbClr val="142F50"/>
              </a:solidFill>
              <a:latin typeface="Cambria" panose="020405030504060302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356888" y="1052736"/>
            <a:ext cx="7463584" cy="5448605"/>
            <a:chOff x="5862" y="1065403"/>
            <a:chExt cx="2339926" cy="3533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5862" y="1065403"/>
              <a:ext cx="2339926" cy="3533822"/>
            </a:xfrm>
            <a:prstGeom prst="roundRect">
              <a:avLst>
                <a:gd name="adj" fmla="val 10000"/>
              </a:avLst>
            </a:prstGeom>
            <a:ln w="38100">
              <a:solidFill>
                <a:schemeClr val="accent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74396" y="1292884"/>
              <a:ext cx="2202858" cy="3078860"/>
            </a:xfrm>
            <a:prstGeom prst="rect">
              <a:avLst/>
            </a:prstGeom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marL="285750" lvl="0" indent="-28575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Courier New" panose="02070309020205020404" pitchFamily="49" charset="0"/>
                <a:buChar char="o"/>
              </a:pPr>
              <a:r>
                <a:rPr lang="ru-RU" sz="2400" b="1" dirty="0">
                  <a:solidFill>
                    <a:srgbClr val="142F50"/>
                  </a:solidFill>
                  <a:latin typeface="Cambria" panose="02040503050406030204" pitchFamily="18" charset="0"/>
                </a:rPr>
                <a:t>коммуникационные навыки </a:t>
              </a:r>
              <a:r>
                <a:rPr lang="ru-RU" sz="24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– 88%</a:t>
              </a:r>
            </a:p>
            <a:p>
              <a:pPr marL="285750" lvl="0" indent="-28575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Courier New" panose="02070309020205020404" pitchFamily="49" charset="0"/>
                <a:buChar char="o"/>
              </a:pPr>
              <a:r>
                <a:rPr lang="ru-RU" sz="24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командная </a:t>
              </a:r>
              <a:r>
                <a:rPr lang="ru-RU" sz="2400" b="1" dirty="0">
                  <a:solidFill>
                    <a:srgbClr val="142F50"/>
                  </a:solidFill>
                  <a:latin typeface="Cambria" panose="02040503050406030204" pitchFamily="18" charset="0"/>
                </a:rPr>
                <a:t>работа </a:t>
              </a:r>
              <a:r>
                <a:rPr lang="ru-RU" sz="24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– 85%</a:t>
              </a:r>
            </a:p>
            <a:p>
              <a:pPr marL="285750" lvl="0" indent="-28575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Courier New" panose="02070309020205020404" pitchFamily="49" charset="0"/>
                <a:buChar char="o"/>
              </a:pPr>
              <a:r>
                <a:rPr lang="ru-RU" sz="24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честность – 81%</a:t>
              </a:r>
            </a:p>
            <a:p>
              <a:pPr marL="285750" lvl="0" indent="-28575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Courier New" panose="02070309020205020404" pitchFamily="49" charset="0"/>
                <a:buChar char="o"/>
              </a:pPr>
              <a:r>
                <a:rPr lang="ru-RU" sz="24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интеллектуальные </a:t>
              </a:r>
              <a:r>
                <a:rPr lang="ru-RU" sz="2400" b="1" dirty="0">
                  <a:solidFill>
                    <a:srgbClr val="142F50"/>
                  </a:solidFill>
                  <a:latin typeface="Cambria" panose="02040503050406030204" pitchFamily="18" charset="0"/>
                </a:rPr>
                <a:t>способности </a:t>
              </a:r>
              <a:r>
                <a:rPr lang="ru-RU" sz="24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– 81%</a:t>
              </a:r>
            </a:p>
            <a:p>
              <a:pPr marL="285750" lvl="0" indent="-28575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Courier New" panose="02070309020205020404" pitchFamily="49" charset="0"/>
                <a:buChar char="o"/>
              </a:pPr>
              <a:r>
                <a:rPr lang="ru-RU" sz="24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уверенность – 80%</a:t>
              </a:r>
            </a:p>
            <a:p>
              <a:pPr marL="285750" lvl="0" indent="-28575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Courier New" panose="02070309020205020404" pitchFamily="49" charset="0"/>
                <a:buChar char="o"/>
              </a:pPr>
              <a:r>
                <a:rPr lang="ru-RU" sz="24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хороший </a:t>
              </a:r>
              <a:r>
                <a:rPr lang="ru-RU" sz="2400" b="1" dirty="0">
                  <a:solidFill>
                    <a:srgbClr val="142F50"/>
                  </a:solidFill>
                  <a:latin typeface="Cambria" panose="02040503050406030204" pitchFamily="18" charset="0"/>
                </a:rPr>
                <a:t>характер </a:t>
              </a:r>
              <a:r>
                <a:rPr lang="ru-RU" sz="24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– 75%</a:t>
              </a:r>
            </a:p>
            <a:p>
              <a:pPr marL="285750" lvl="0" indent="-28575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Courier New" panose="02070309020205020404" pitchFamily="49" charset="0"/>
                <a:buChar char="o"/>
              </a:pPr>
              <a:r>
                <a:rPr lang="ru-RU" sz="24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навыки </a:t>
              </a:r>
              <a:r>
                <a:rPr lang="ru-RU" sz="2400" b="1" dirty="0">
                  <a:solidFill>
                    <a:srgbClr val="142F50"/>
                  </a:solidFill>
                  <a:latin typeface="Cambria" panose="02040503050406030204" pitchFamily="18" charset="0"/>
                </a:rPr>
                <a:t>планирования и организации </a:t>
              </a:r>
              <a:r>
                <a:rPr lang="ru-RU" sz="24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– 74%</a:t>
              </a:r>
            </a:p>
            <a:p>
              <a:pPr marL="285750" lvl="0" indent="-28575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Courier New" panose="02070309020205020404" pitchFamily="49" charset="0"/>
                <a:buChar char="o"/>
              </a:pPr>
              <a:r>
                <a:rPr lang="ru-RU" sz="24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навыки </a:t>
              </a:r>
              <a:r>
                <a:rPr lang="ru-RU" sz="2400" b="1" dirty="0">
                  <a:solidFill>
                    <a:srgbClr val="142F50"/>
                  </a:solidFill>
                  <a:latin typeface="Cambria" panose="02040503050406030204" pitchFamily="18" charset="0"/>
                </a:rPr>
                <a:t>письменной речи </a:t>
              </a:r>
              <a:r>
                <a:rPr lang="ru-RU" sz="24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– 71%</a:t>
              </a:r>
            </a:p>
            <a:p>
              <a:pPr marL="285750" lvl="0" indent="-28575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Courier New" panose="02070309020205020404" pitchFamily="49" charset="0"/>
                <a:buChar char="o"/>
              </a:pPr>
              <a:r>
                <a:rPr lang="ru-RU" sz="24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навыки </a:t>
              </a:r>
              <a:r>
                <a:rPr lang="ru-RU" sz="2400" b="1" dirty="0">
                  <a:solidFill>
                    <a:srgbClr val="142F50"/>
                  </a:solidFill>
                  <a:latin typeface="Cambria" panose="02040503050406030204" pitchFamily="18" charset="0"/>
                </a:rPr>
                <a:t>работы с числами </a:t>
              </a:r>
              <a:r>
                <a:rPr lang="ru-RU" sz="24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– 68%</a:t>
              </a:r>
            </a:p>
            <a:p>
              <a:pPr marL="285750" lvl="0" indent="-28575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Courier New" panose="02070309020205020404" pitchFamily="49" charset="0"/>
                <a:buChar char="o"/>
              </a:pPr>
              <a:r>
                <a:rPr lang="ru-RU" sz="24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навыки </a:t>
              </a:r>
              <a:r>
                <a:rPr lang="ru-RU" sz="2400" b="1" dirty="0">
                  <a:solidFill>
                    <a:srgbClr val="142F50"/>
                  </a:solidFill>
                  <a:latin typeface="Cambria" panose="02040503050406030204" pitchFamily="18" charset="0"/>
                </a:rPr>
                <a:t>анализа и принятия решений </a:t>
              </a:r>
              <a:r>
                <a:rPr lang="ru-RU" sz="2400" b="1" dirty="0" smtClean="0">
                  <a:solidFill>
                    <a:srgbClr val="142F50"/>
                  </a:solidFill>
                  <a:latin typeface="Cambria" panose="02040503050406030204" pitchFamily="18" charset="0"/>
                </a:rPr>
                <a:t>– 67%</a:t>
              </a:r>
              <a:endParaRPr lang="ru-RU" sz="2400" dirty="0">
                <a:solidFill>
                  <a:srgbClr val="142F5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1" name="Рисунок 10" descr="1_логотип НИПКиПРО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1" y="136570"/>
            <a:ext cx="1177377" cy="8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2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3960</TotalTime>
  <Words>2589</Words>
  <Application>Microsoft Office PowerPoint</Application>
  <PresentationFormat>Экран (4:3)</PresentationFormat>
  <Paragraphs>303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Федеральный проект  «Современная школа»</vt:lpstr>
      <vt:lpstr>Презентация PowerPoint</vt:lpstr>
      <vt:lpstr>Функциональная грамотность – это:</vt:lpstr>
      <vt:lpstr>Востребованные работодателями навыки</vt:lpstr>
      <vt:lpstr>Презентация PowerPoint</vt:lpstr>
      <vt:lpstr>Система 4К (базовые навыки и умения)</vt:lpstr>
      <vt:lpstr>Образовательная концепция 2030 ОЭСР  «Будущее образования и навыков.  Образование 2030»</vt:lpstr>
      <vt:lpstr>Образовательная концепция 2030 ОЭСР  «Будущее образования и навыков.  Образование 2030»</vt:lpstr>
      <vt:lpstr>Модель образовательных результатов ОЭСР 2030</vt:lpstr>
      <vt:lpstr>Система 4К (базовые навыки и умения)</vt:lpstr>
      <vt:lpstr>Коммуникация</vt:lpstr>
      <vt:lpstr>Креативность</vt:lpstr>
      <vt:lpstr>Критическое мышление</vt:lpstr>
      <vt:lpstr>Координация (кооперация)</vt:lpstr>
      <vt:lpstr>Презентация PowerPoint</vt:lpstr>
      <vt:lpstr>Федеральный проект «Современная школа»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Федеральный проект  «Успех каждого ребенка»</vt:lpstr>
      <vt:lpstr>Федеральный проект  «Успех каждого ребенка»</vt:lpstr>
      <vt:lpstr>Федеральный проект  «Успех каждого ребенка»</vt:lpstr>
      <vt:lpstr>Презентация PowerPoint</vt:lpstr>
      <vt:lpstr>Презентация PowerPoint</vt:lpstr>
      <vt:lpstr>Презентация PowerPoint</vt:lpstr>
      <vt:lpstr>Федеральный проект  «Успех каждого ребенка»</vt:lpstr>
      <vt:lpstr>Федеральный проект  «Успех каждого ребенка»</vt:lpstr>
      <vt:lpstr>Презентация PowerPoint</vt:lpstr>
      <vt:lpstr>Презентация PowerPoint</vt:lpstr>
      <vt:lpstr>Презентация PowerPoint</vt:lpstr>
      <vt:lpstr>Федеральный проект  «Поддержка семей, имеющих детей»</vt:lpstr>
      <vt:lpstr>Федеральный проект  «Поддержка семей, имеющих детей»</vt:lpstr>
      <vt:lpstr>Презентация PowerPoint</vt:lpstr>
      <vt:lpstr>Федеральный проект  «Поддержка семей, имеющих детей»</vt:lpstr>
      <vt:lpstr>Презентация PowerPoint</vt:lpstr>
      <vt:lpstr>Презентация PowerPoint</vt:lpstr>
      <vt:lpstr>Презентация PowerPoint</vt:lpstr>
      <vt:lpstr>Федеральный проект  «Учитель будущего»</vt:lpstr>
      <vt:lpstr>Федеральный проект  «Учитель будущего»</vt:lpstr>
      <vt:lpstr>Презентация PowerPoint</vt:lpstr>
      <vt:lpstr>Система повышения квалификации педагогических работников на территории субъектов Российской Федерации</vt:lpstr>
      <vt:lpstr>Система повышения квалификации  педагогических работников на территории субъектов Российской Федерации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Надежда</dc:creator>
  <cp:lastModifiedBy>Курбасова Татьяна Павловна</cp:lastModifiedBy>
  <cp:revision>159</cp:revision>
  <dcterms:created xsi:type="dcterms:W3CDTF">2016-03-21T06:00:56Z</dcterms:created>
  <dcterms:modified xsi:type="dcterms:W3CDTF">2021-02-25T04:02:29Z</dcterms:modified>
</cp:coreProperties>
</file>