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sldIdLst>
    <p:sldId id="441" r:id="rId3"/>
    <p:sldId id="436" r:id="rId4"/>
    <p:sldId id="427" r:id="rId5"/>
    <p:sldId id="428" r:id="rId6"/>
    <p:sldId id="435" r:id="rId7"/>
    <p:sldId id="429" r:id="rId8"/>
    <p:sldId id="430" r:id="rId9"/>
    <p:sldId id="406" r:id="rId10"/>
    <p:sldId id="407" r:id="rId11"/>
    <p:sldId id="408" r:id="rId12"/>
    <p:sldId id="395" r:id="rId13"/>
    <p:sldId id="397" r:id="rId14"/>
    <p:sldId id="396" r:id="rId15"/>
    <p:sldId id="398" r:id="rId16"/>
    <p:sldId id="409" r:id="rId17"/>
    <p:sldId id="422" r:id="rId18"/>
    <p:sldId id="421" r:id="rId19"/>
    <p:sldId id="417" r:id="rId20"/>
    <p:sldId id="418" r:id="rId21"/>
    <p:sldId id="419" r:id="rId22"/>
    <p:sldId id="440" r:id="rId23"/>
    <p:sldId id="426" r:id="rId24"/>
    <p:sldId id="425" r:id="rId25"/>
    <p:sldId id="423" r:id="rId26"/>
    <p:sldId id="410" r:id="rId27"/>
    <p:sldId id="424" r:id="rId28"/>
    <p:sldId id="437" r:id="rId29"/>
    <p:sldId id="438" r:id="rId30"/>
    <p:sldId id="439" r:id="rId31"/>
  </p:sldIdLst>
  <p:sldSz cx="9144000" cy="6858000" type="screen4x3"/>
  <p:notesSz cx="6797675" cy="9926638"/>
  <p:defaultTextStyle>
    <a:defPPr>
      <a:defRPr lang="en-GB"/>
    </a:defPPr>
    <a:lvl1pPr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modifyVerifier cryptProviderType="rsaFull" cryptAlgorithmClass="hash" cryptAlgorithmType="typeAny" cryptAlgorithmSid="4" spinCount="100000" saltData="99B3F6JwCTD1P+qqg/KFuQ==" hashData="GQHywfxQb/cm0tKo7wP4uzP1iS4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CFD6EB"/>
    <a:srgbClr val="216FB9"/>
    <a:srgbClr val="5B9BD5"/>
    <a:srgbClr val="586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C758F-AD0C-4C97-B398-693FFDE01FA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5C2C22-FC09-4E8E-A3F2-BB183FD17725}">
      <dgm:prSet phldrT="[Текст]"/>
      <dgm:spPr/>
      <dgm:t>
        <a:bodyPr/>
        <a:lstStyle/>
        <a:p>
          <a:r>
            <a:rPr lang="ru-RU" dirty="0" smtClean="0"/>
            <a:t>Создание профиля ДОУ на сайте Навигатор дополнительного образования</a:t>
          </a:r>
          <a:endParaRPr lang="ru-RU" dirty="0"/>
        </a:p>
      </dgm:t>
    </dgm:pt>
    <dgm:pt modelId="{8D5C4ED5-18EF-4BC8-AD0A-83D13B22E2CE}" type="parTrans" cxnId="{5DCFD2D1-88DB-422B-97E5-E1692DC4A496}">
      <dgm:prSet/>
      <dgm:spPr/>
      <dgm:t>
        <a:bodyPr/>
        <a:lstStyle/>
        <a:p>
          <a:endParaRPr lang="ru-RU"/>
        </a:p>
      </dgm:t>
    </dgm:pt>
    <dgm:pt modelId="{D9C1FF59-D4A6-4182-8738-22E80FD12AB4}" type="sibTrans" cxnId="{5DCFD2D1-88DB-422B-97E5-E1692DC4A496}">
      <dgm:prSet/>
      <dgm:spPr/>
      <dgm:t>
        <a:bodyPr/>
        <a:lstStyle/>
        <a:p>
          <a:endParaRPr lang="ru-RU"/>
        </a:p>
      </dgm:t>
    </dgm:pt>
    <dgm:pt modelId="{44123B3C-D1F2-4AA6-8BA6-EC62844646B6}">
      <dgm:prSet phldrT="[Текст]"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Создание профиля</a:t>
          </a:r>
          <a:endParaRPr lang="ru-RU" sz="1000" dirty="0"/>
        </a:p>
      </dgm:t>
    </dgm:pt>
    <dgm:pt modelId="{3881BCFD-4F45-4E9C-BF80-2644AB710825}" type="parTrans" cxnId="{C8AA7734-A98E-4F11-A55D-9DEEA557A38E}">
      <dgm:prSet/>
      <dgm:spPr/>
      <dgm:t>
        <a:bodyPr/>
        <a:lstStyle/>
        <a:p>
          <a:endParaRPr lang="ru-RU"/>
        </a:p>
      </dgm:t>
    </dgm:pt>
    <dgm:pt modelId="{247426C3-D52E-4E4B-9AE5-F29DD072D241}" type="sibTrans" cxnId="{C8AA7734-A98E-4F11-A55D-9DEEA557A38E}">
      <dgm:prSet/>
      <dgm:spPr/>
      <dgm:t>
        <a:bodyPr/>
        <a:lstStyle/>
        <a:p>
          <a:endParaRPr lang="ru-RU"/>
        </a:p>
      </dgm:t>
    </dgm:pt>
    <dgm:pt modelId="{0F86C962-F886-4981-B2A4-BD6E58D19EAF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Создание аккаунтов для педагогов</a:t>
          </a:r>
          <a:endParaRPr lang="ru-RU" sz="1000" dirty="0"/>
        </a:p>
      </dgm:t>
    </dgm:pt>
    <dgm:pt modelId="{9B6285D7-BBDA-4819-A891-BD77F2C169F1}" type="parTrans" cxnId="{A46171BA-594B-415F-853F-45B36B05FDA2}">
      <dgm:prSet/>
      <dgm:spPr/>
      <dgm:t>
        <a:bodyPr/>
        <a:lstStyle/>
        <a:p>
          <a:endParaRPr lang="ru-RU"/>
        </a:p>
      </dgm:t>
    </dgm:pt>
    <dgm:pt modelId="{02B0329E-D65B-4E00-ADFC-00E9280890C5}" type="sibTrans" cxnId="{A46171BA-594B-415F-853F-45B36B05FDA2}">
      <dgm:prSet/>
      <dgm:spPr/>
      <dgm:t>
        <a:bodyPr/>
        <a:lstStyle/>
        <a:p>
          <a:endParaRPr lang="ru-RU"/>
        </a:p>
      </dgm:t>
    </dgm:pt>
    <dgm:pt modelId="{C8481D9F-0AEA-4607-8931-E28076B90B13}">
      <dgm:prSet phldrT="[Текст]"/>
      <dgm:spPr/>
      <dgm:t>
        <a:bodyPr/>
        <a:lstStyle/>
        <a:p>
          <a:r>
            <a:rPr lang="ru-RU" dirty="0" smtClean="0"/>
            <a:t>Информирование родителей обучающихся </a:t>
          </a:r>
          <a:endParaRPr lang="ru-RU" dirty="0"/>
        </a:p>
      </dgm:t>
    </dgm:pt>
    <dgm:pt modelId="{042F439D-CFAC-461B-A90A-3F30E33312ED}" type="parTrans" cxnId="{66C79FC5-C8C7-447C-8FF5-018B0A144E50}">
      <dgm:prSet/>
      <dgm:spPr/>
      <dgm:t>
        <a:bodyPr/>
        <a:lstStyle/>
        <a:p>
          <a:endParaRPr lang="ru-RU"/>
        </a:p>
      </dgm:t>
    </dgm:pt>
    <dgm:pt modelId="{CFF6DE0C-90F6-4276-9D7F-F00C0D9F5508}" type="sibTrans" cxnId="{66C79FC5-C8C7-447C-8FF5-018B0A144E50}">
      <dgm:prSet/>
      <dgm:spPr/>
      <dgm:t>
        <a:bodyPr/>
        <a:lstStyle/>
        <a:p>
          <a:endParaRPr lang="ru-RU"/>
        </a:p>
      </dgm:t>
    </dgm:pt>
    <dgm:pt modelId="{646EAD36-D67A-4275-8B16-F33DB0018525}">
      <dgm:prSet phldrT="[Текст]" custT="1"/>
      <dgm:spPr/>
      <dgm:t>
        <a:bodyPr/>
        <a:lstStyle/>
        <a:p>
          <a:r>
            <a:rPr lang="ru-RU" sz="1000" dirty="0" smtClean="0"/>
            <a:t>Регистрация ребенка на сайте Навигатор</a:t>
          </a:r>
          <a:endParaRPr lang="ru-RU" sz="1000" dirty="0"/>
        </a:p>
      </dgm:t>
    </dgm:pt>
    <dgm:pt modelId="{BFA3C9C6-2015-47B2-B36A-35F0F9948E87}" type="parTrans" cxnId="{2A33833E-0A3F-4506-875B-D93BEC2BE732}">
      <dgm:prSet/>
      <dgm:spPr/>
      <dgm:t>
        <a:bodyPr/>
        <a:lstStyle/>
        <a:p>
          <a:endParaRPr lang="ru-RU"/>
        </a:p>
      </dgm:t>
    </dgm:pt>
    <dgm:pt modelId="{3521AA0E-5B69-48FE-8223-E35E4902DC65}" type="sibTrans" cxnId="{2A33833E-0A3F-4506-875B-D93BEC2BE732}">
      <dgm:prSet/>
      <dgm:spPr/>
      <dgm:t>
        <a:bodyPr/>
        <a:lstStyle/>
        <a:p>
          <a:endParaRPr lang="ru-RU"/>
        </a:p>
      </dgm:t>
    </dgm:pt>
    <dgm:pt modelId="{7E2D50B1-947E-4086-9769-C5473E5644D0}">
      <dgm:prSet phldrT="[Текст]" phldr="1"/>
      <dgm:spPr/>
      <dgm:t>
        <a:bodyPr/>
        <a:lstStyle/>
        <a:p>
          <a:endParaRPr lang="ru-RU" sz="700" dirty="0"/>
        </a:p>
      </dgm:t>
    </dgm:pt>
    <dgm:pt modelId="{E5A54063-AE7C-48AA-B2E1-89948F5EF23C}" type="parTrans" cxnId="{7C593E6F-E869-4105-8909-9FADAA094ACA}">
      <dgm:prSet/>
      <dgm:spPr/>
      <dgm:t>
        <a:bodyPr/>
        <a:lstStyle/>
        <a:p>
          <a:endParaRPr lang="ru-RU"/>
        </a:p>
      </dgm:t>
    </dgm:pt>
    <dgm:pt modelId="{08C1C237-A158-4E5A-82E1-8DAD95C1B035}" type="sibTrans" cxnId="{7C593E6F-E869-4105-8909-9FADAA094ACA}">
      <dgm:prSet/>
      <dgm:spPr/>
      <dgm:t>
        <a:bodyPr/>
        <a:lstStyle/>
        <a:p>
          <a:endParaRPr lang="ru-RU"/>
        </a:p>
      </dgm:t>
    </dgm:pt>
    <dgm:pt modelId="{275D8273-1AFD-4BAC-AD8C-3818182AD107}">
      <dgm:prSet phldrT="[Текст]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700" dirty="0"/>
        </a:p>
      </dgm:t>
    </dgm:pt>
    <dgm:pt modelId="{4899526B-0488-452A-8C5E-3CDCE73601E8}" type="parTrans" cxnId="{12FBF1EA-F188-4C0C-8385-FC925D0115E6}">
      <dgm:prSet/>
      <dgm:spPr/>
      <dgm:t>
        <a:bodyPr/>
        <a:lstStyle/>
        <a:p>
          <a:endParaRPr lang="ru-RU"/>
        </a:p>
      </dgm:t>
    </dgm:pt>
    <dgm:pt modelId="{70971B99-0508-476C-B352-0B651A46322C}" type="sibTrans" cxnId="{12FBF1EA-F188-4C0C-8385-FC925D0115E6}">
      <dgm:prSet/>
      <dgm:spPr/>
      <dgm:t>
        <a:bodyPr/>
        <a:lstStyle/>
        <a:p>
          <a:endParaRPr lang="ru-RU"/>
        </a:p>
      </dgm:t>
    </dgm:pt>
    <dgm:pt modelId="{7910FA2A-7C84-4181-94C8-4A1BE069CDFD}">
      <dgm:prSet phldrT="[Текст]"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Загрузка программ дополнительного образования</a:t>
          </a:r>
          <a:endParaRPr lang="ru-RU" sz="1000" dirty="0"/>
        </a:p>
      </dgm:t>
    </dgm:pt>
    <dgm:pt modelId="{26F303FE-AB11-4B5B-8C32-DF04F0BFD886}" type="parTrans" cxnId="{27566E5F-B070-4AC3-BAD9-1C5F2B8911C3}">
      <dgm:prSet/>
      <dgm:spPr/>
      <dgm:t>
        <a:bodyPr/>
        <a:lstStyle/>
        <a:p>
          <a:endParaRPr lang="ru-RU"/>
        </a:p>
      </dgm:t>
    </dgm:pt>
    <dgm:pt modelId="{620E9B76-73A8-4B6D-8D68-A1FB6D41D811}" type="sibTrans" cxnId="{27566E5F-B070-4AC3-BAD9-1C5F2B8911C3}">
      <dgm:prSet/>
      <dgm:spPr/>
      <dgm:t>
        <a:bodyPr/>
        <a:lstStyle/>
        <a:p>
          <a:endParaRPr lang="ru-RU"/>
        </a:p>
      </dgm:t>
    </dgm:pt>
    <dgm:pt modelId="{F6DDC136-EDD7-4CBF-9B50-4BFD920A4C5A}">
      <dgm:prSet phldrT="[Текст]" custT="1"/>
      <dgm:spPr/>
      <dgm:t>
        <a:bodyPr/>
        <a:lstStyle/>
        <a:p>
          <a:r>
            <a:rPr lang="ru-RU" sz="1000" dirty="0" smtClean="0"/>
            <a:t>Выбор программы</a:t>
          </a:r>
          <a:endParaRPr lang="ru-RU" sz="1000" dirty="0"/>
        </a:p>
      </dgm:t>
    </dgm:pt>
    <dgm:pt modelId="{0ED3A5B6-A22E-4CCF-AB62-81A042E74C8C}" type="parTrans" cxnId="{9EBAD5BF-C8C4-4CC6-AA90-DF4A6B87EA8F}">
      <dgm:prSet/>
      <dgm:spPr/>
      <dgm:t>
        <a:bodyPr/>
        <a:lstStyle/>
        <a:p>
          <a:endParaRPr lang="ru-RU"/>
        </a:p>
      </dgm:t>
    </dgm:pt>
    <dgm:pt modelId="{665FF40E-0856-4A31-BDE8-0E8E2E3875EA}" type="sibTrans" cxnId="{9EBAD5BF-C8C4-4CC6-AA90-DF4A6B87EA8F}">
      <dgm:prSet/>
      <dgm:spPr/>
      <dgm:t>
        <a:bodyPr/>
        <a:lstStyle/>
        <a:p>
          <a:endParaRPr lang="ru-RU"/>
        </a:p>
      </dgm:t>
    </dgm:pt>
    <dgm:pt modelId="{5BD8EF6A-236A-45A7-82F9-0998C03DDD7C}">
      <dgm:prSet phldrT="[Текст]" custT="1"/>
      <dgm:spPr/>
      <dgm:t>
        <a:bodyPr/>
        <a:lstStyle/>
        <a:p>
          <a:r>
            <a:rPr lang="ru-RU" sz="1000" dirty="0" smtClean="0"/>
            <a:t>Подача заявки на программу</a:t>
          </a:r>
          <a:endParaRPr lang="ru-RU" sz="1000" dirty="0"/>
        </a:p>
      </dgm:t>
    </dgm:pt>
    <dgm:pt modelId="{2BEE835F-3AA3-4701-AAC6-A8CEB4793A11}" type="parTrans" cxnId="{8DA726A9-4363-4B89-AEA3-FC7C56C1D221}">
      <dgm:prSet/>
      <dgm:spPr/>
      <dgm:t>
        <a:bodyPr/>
        <a:lstStyle/>
        <a:p>
          <a:endParaRPr lang="ru-RU"/>
        </a:p>
      </dgm:t>
    </dgm:pt>
    <dgm:pt modelId="{EA46B96B-D118-4912-B858-392720030A36}" type="sibTrans" cxnId="{8DA726A9-4363-4B89-AEA3-FC7C56C1D221}">
      <dgm:prSet/>
      <dgm:spPr/>
      <dgm:t>
        <a:bodyPr/>
        <a:lstStyle/>
        <a:p>
          <a:endParaRPr lang="ru-RU"/>
        </a:p>
      </dgm:t>
    </dgm:pt>
    <dgm:pt modelId="{E7252449-D0BE-4DAE-B773-68A235EE5D08}">
      <dgm:prSet phldrT="[Текст]" custT="1"/>
      <dgm:spPr/>
      <dgm:t>
        <a:bodyPr/>
        <a:lstStyle/>
        <a:p>
          <a:r>
            <a:rPr lang="ru-RU" sz="1000" dirty="0" smtClean="0"/>
            <a:t>Активация сертификата учета</a:t>
          </a:r>
          <a:endParaRPr lang="ru-RU" sz="1000" dirty="0"/>
        </a:p>
      </dgm:t>
    </dgm:pt>
    <dgm:pt modelId="{30AC6F75-8788-4F0E-81B4-CEEDD28955AD}" type="parTrans" cxnId="{D28A2722-93B7-4187-A33B-99EACDCECE79}">
      <dgm:prSet/>
      <dgm:spPr/>
      <dgm:t>
        <a:bodyPr/>
        <a:lstStyle/>
        <a:p>
          <a:endParaRPr lang="ru-RU"/>
        </a:p>
      </dgm:t>
    </dgm:pt>
    <dgm:pt modelId="{E14D0DFC-EE92-4674-98C2-C2183D7CE9AB}" type="sibTrans" cxnId="{D28A2722-93B7-4187-A33B-99EACDCECE79}">
      <dgm:prSet/>
      <dgm:spPr/>
      <dgm:t>
        <a:bodyPr/>
        <a:lstStyle/>
        <a:p>
          <a:endParaRPr lang="ru-RU"/>
        </a:p>
      </dgm:t>
    </dgm:pt>
    <dgm:pt modelId="{CD1495F2-58E9-43BA-BD2B-67C3AE9C91D4}">
      <dgm:prSet/>
      <dgm:spPr/>
      <dgm:t>
        <a:bodyPr/>
        <a:lstStyle/>
        <a:p>
          <a:r>
            <a:rPr lang="ru-RU" dirty="0" smtClean="0"/>
            <a:t>Работа оператора</a:t>
          </a:r>
          <a:endParaRPr lang="ru-RU" dirty="0"/>
        </a:p>
      </dgm:t>
    </dgm:pt>
    <dgm:pt modelId="{171DB079-CA4E-4570-925A-F926B996F4D5}" type="parTrans" cxnId="{D260DC94-FEA8-4C1A-BA15-900B8D4003C9}">
      <dgm:prSet/>
      <dgm:spPr/>
      <dgm:t>
        <a:bodyPr/>
        <a:lstStyle/>
        <a:p>
          <a:endParaRPr lang="ru-RU"/>
        </a:p>
      </dgm:t>
    </dgm:pt>
    <dgm:pt modelId="{5D6A0A28-A706-4B3D-824C-9085509CE68C}" type="sibTrans" cxnId="{D260DC94-FEA8-4C1A-BA15-900B8D4003C9}">
      <dgm:prSet/>
      <dgm:spPr/>
      <dgm:t>
        <a:bodyPr/>
        <a:lstStyle/>
        <a:p>
          <a:endParaRPr lang="ru-RU"/>
        </a:p>
      </dgm:t>
    </dgm:pt>
    <dgm:pt modelId="{C4EA6FB6-B1F4-4F06-BC7C-07378FA98B3E}">
      <dgm:prSet custT="1"/>
      <dgm:spPr/>
      <dgm:t>
        <a:bodyPr/>
        <a:lstStyle/>
        <a:p>
          <a:r>
            <a:rPr lang="ru-RU" sz="1000" dirty="0" smtClean="0"/>
            <a:t>Создание профиля на сайте навигатора</a:t>
          </a:r>
          <a:endParaRPr lang="ru-RU" sz="1000" dirty="0"/>
        </a:p>
      </dgm:t>
    </dgm:pt>
    <dgm:pt modelId="{07B45D32-6D9D-4B21-92E3-53EDC361E08E}" type="parTrans" cxnId="{33C35E2E-B76F-4087-A321-7D019DC6478B}">
      <dgm:prSet/>
      <dgm:spPr/>
      <dgm:t>
        <a:bodyPr/>
        <a:lstStyle/>
        <a:p>
          <a:endParaRPr lang="ru-RU"/>
        </a:p>
      </dgm:t>
    </dgm:pt>
    <dgm:pt modelId="{11EB842C-C7CC-4275-A18B-1E8213CACDC5}" type="sibTrans" cxnId="{33C35E2E-B76F-4087-A321-7D019DC6478B}">
      <dgm:prSet/>
      <dgm:spPr/>
      <dgm:t>
        <a:bodyPr/>
        <a:lstStyle/>
        <a:p>
          <a:endParaRPr lang="ru-RU"/>
        </a:p>
      </dgm:t>
    </dgm:pt>
    <dgm:pt modelId="{952E526B-70A9-4318-BCA8-5956F46FAB38}">
      <dgm:prSet custT="1"/>
      <dgm:spPr/>
      <dgm:t>
        <a:bodyPr/>
        <a:lstStyle/>
        <a:p>
          <a:r>
            <a:rPr lang="ru-RU" sz="1000" dirty="0" smtClean="0"/>
            <a:t>Информирование родителей</a:t>
          </a:r>
          <a:endParaRPr lang="ru-RU" sz="1000" dirty="0"/>
        </a:p>
      </dgm:t>
    </dgm:pt>
    <dgm:pt modelId="{A4EEBB60-03E5-492D-8084-5FA3D8325EDD}" type="parTrans" cxnId="{A1203F35-377A-4328-9CBB-9A0D5C95F513}">
      <dgm:prSet/>
      <dgm:spPr/>
      <dgm:t>
        <a:bodyPr/>
        <a:lstStyle/>
        <a:p>
          <a:endParaRPr lang="ru-RU"/>
        </a:p>
      </dgm:t>
    </dgm:pt>
    <dgm:pt modelId="{633E0AA0-6F9E-4F78-A0A8-B1A83AEDFB79}" type="sibTrans" cxnId="{A1203F35-377A-4328-9CBB-9A0D5C95F513}">
      <dgm:prSet/>
      <dgm:spPr/>
      <dgm:t>
        <a:bodyPr/>
        <a:lstStyle/>
        <a:p>
          <a:endParaRPr lang="ru-RU"/>
        </a:p>
      </dgm:t>
    </dgm:pt>
    <dgm:pt modelId="{4FCC8E31-D5DA-4DA6-8282-4DB1E7D89C2C}">
      <dgm:prSet custT="1"/>
      <dgm:spPr/>
      <dgm:t>
        <a:bodyPr/>
        <a:lstStyle/>
        <a:p>
          <a:r>
            <a:rPr lang="ru-RU" sz="1000" dirty="0" smtClean="0"/>
            <a:t>Активация сертификата</a:t>
          </a:r>
          <a:endParaRPr lang="ru-RU" sz="1000" dirty="0"/>
        </a:p>
      </dgm:t>
    </dgm:pt>
    <dgm:pt modelId="{A9D9D308-F989-47B8-A317-51A7CD192016}" type="parTrans" cxnId="{741BCDA4-EA8A-4495-8989-D668780ABDA0}">
      <dgm:prSet/>
      <dgm:spPr/>
      <dgm:t>
        <a:bodyPr/>
        <a:lstStyle/>
        <a:p>
          <a:endParaRPr lang="ru-RU"/>
        </a:p>
      </dgm:t>
    </dgm:pt>
    <dgm:pt modelId="{6AAA3A0C-6B04-46D5-834D-AE85D3BC44CD}" type="sibTrans" cxnId="{741BCDA4-EA8A-4495-8989-D668780ABDA0}">
      <dgm:prSet/>
      <dgm:spPr/>
      <dgm:t>
        <a:bodyPr/>
        <a:lstStyle/>
        <a:p>
          <a:endParaRPr lang="ru-RU"/>
        </a:p>
      </dgm:t>
    </dgm:pt>
    <dgm:pt modelId="{4C0C5699-7499-481E-A2BE-017E7951162D}">
      <dgm:prSet custT="1"/>
      <dgm:spPr/>
      <dgm:t>
        <a:bodyPr/>
        <a:lstStyle/>
        <a:p>
          <a:r>
            <a:rPr lang="ru-RU" sz="1000" dirty="0" smtClean="0"/>
            <a:t>Подтверждение заявки на программы</a:t>
          </a:r>
          <a:endParaRPr lang="ru-RU" sz="1000" dirty="0"/>
        </a:p>
      </dgm:t>
    </dgm:pt>
    <dgm:pt modelId="{2D4CF4AD-5509-43E9-B762-E59699D403CB}" type="parTrans" cxnId="{C9663DD9-F855-4017-8BB6-B6298F7E5925}">
      <dgm:prSet/>
      <dgm:spPr/>
      <dgm:t>
        <a:bodyPr/>
        <a:lstStyle/>
        <a:p>
          <a:endParaRPr lang="ru-RU"/>
        </a:p>
      </dgm:t>
    </dgm:pt>
    <dgm:pt modelId="{F04541D6-01F6-4FE6-BA7E-9BB2F4774C07}" type="sibTrans" cxnId="{C9663DD9-F855-4017-8BB6-B6298F7E5925}">
      <dgm:prSet/>
      <dgm:spPr/>
      <dgm:t>
        <a:bodyPr/>
        <a:lstStyle/>
        <a:p>
          <a:endParaRPr lang="ru-RU"/>
        </a:p>
      </dgm:t>
    </dgm:pt>
    <dgm:pt modelId="{0840A275-06AC-4CD6-8420-B4702CAD8FE4}">
      <dgm:prSet/>
      <dgm:spPr/>
      <dgm:t>
        <a:bodyPr/>
        <a:lstStyle/>
        <a:p>
          <a:endParaRPr lang="ru-RU" sz="700" dirty="0"/>
        </a:p>
      </dgm:t>
    </dgm:pt>
    <dgm:pt modelId="{A3F3E136-771D-44C4-A0B5-BA0B12DC3EDA}" type="parTrans" cxnId="{883CA9F0-8577-4E96-ACB7-5CBAE5E18377}">
      <dgm:prSet/>
      <dgm:spPr/>
      <dgm:t>
        <a:bodyPr/>
        <a:lstStyle/>
        <a:p>
          <a:endParaRPr lang="ru-RU"/>
        </a:p>
      </dgm:t>
    </dgm:pt>
    <dgm:pt modelId="{5872E92A-DD0F-4BF1-A939-85F7BB2A2062}" type="sibTrans" cxnId="{883CA9F0-8577-4E96-ACB7-5CBAE5E18377}">
      <dgm:prSet/>
      <dgm:spPr/>
      <dgm:t>
        <a:bodyPr/>
        <a:lstStyle/>
        <a:p>
          <a:endParaRPr lang="ru-RU"/>
        </a:p>
      </dgm:t>
    </dgm:pt>
    <dgm:pt modelId="{BC113840-7117-40DF-A18D-AC08CDB68A36}">
      <dgm:prSet custT="1"/>
      <dgm:spPr/>
      <dgm:t>
        <a:bodyPr/>
        <a:lstStyle/>
        <a:p>
          <a:r>
            <a:rPr lang="ru-RU" sz="1000" dirty="0" smtClean="0"/>
            <a:t>Перевод заявки  в статус Обучающийся</a:t>
          </a:r>
          <a:endParaRPr lang="ru-RU" sz="1000" dirty="0"/>
        </a:p>
      </dgm:t>
    </dgm:pt>
    <dgm:pt modelId="{81D1E669-5F04-4C60-BD8E-A76261D24EA1}" type="parTrans" cxnId="{23712870-13A2-4602-97BF-207550F5D9AA}">
      <dgm:prSet/>
      <dgm:spPr/>
      <dgm:t>
        <a:bodyPr/>
        <a:lstStyle/>
        <a:p>
          <a:endParaRPr lang="ru-RU"/>
        </a:p>
      </dgm:t>
    </dgm:pt>
    <dgm:pt modelId="{8F356BDA-89D4-4EF6-96F6-CC6EC07E9B16}" type="sibTrans" cxnId="{23712870-13A2-4602-97BF-207550F5D9AA}">
      <dgm:prSet/>
      <dgm:spPr/>
      <dgm:t>
        <a:bodyPr/>
        <a:lstStyle/>
        <a:p>
          <a:endParaRPr lang="ru-RU"/>
        </a:p>
      </dgm:t>
    </dgm:pt>
    <dgm:pt modelId="{DC3D0BFC-50A0-42DD-8036-7C5BD082783E}">
      <dgm:prSet custT="1"/>
      <dgm:spPr/>
      <dgm:t>
        <a:bodyPr/>
        <a:lstStyle/>
        <a:p>
          <a:r>
            <a:rPr lang="ru-RU" sz="1000" dirty="0" smtClean="0"/>
            <a:t>Сдача  отчетности</a:t>
          </a:r>
          <a:endParaRPr lang="ru-RU" sz="1000" dirty="0"/>
        </a:p>
      </dgm:t>
    </dgm:pt>
    <dgm:pt modelId="{0EB447E2-EC04-48CA-874F-EE0793C549B6}" type="parTrans" cxnId="{7EB55E53-C08E-4C18-8D26-2340AB4D28A9}">
      <dgm:prSet/>
      <dgm:spPr/>
      <dgm:t>
        <a:bodyPr/>
        <a:lstStyle/>
        <a:p>
          <a:endParaRPr lang="ru-RU"/>
        </a:p>
      </dgm:t>
    </dgm:pt>
    <dgm:pt modelId="{A45BAA04-CDC6-404F-B5A7-0C698D0A929D}" type="sibTrans" cxnId="{7EB55E53-C08E-4C18-8D26-2340AB4D28A9}">
      <dgm:prSet/>
      <dgm:spPr/>
      <dgm:t>
        <a:bodyPr/>
        <a:lstStyle/>
        <a:p>
          <a:endParaRPr lang="ru-RU"/>
        </a:p>
      </dgm:t>
    </dgm:pt>
    <dgm:pt modelId="{9481656D-EDDC-430E-9D1A-6D45A64179C6}">
      <dgm:prSet/>
      <dgm:spPr/>
      <dgm:t>
        <a:bodyPr/>
        <a:lstStyle/>
        <a:p>
          <a:r>
            <a:rPr lang="ru-RU" dirty="0" smtClean="0"/>
            <a:t>Деятельность администрации ДОУ</a:t>
          </a:r>
          <a:endParaRPr lang="ru-RU" dirty="0"/>
        </a:p>
      </dgm:t>
    </dgm:pt>
    <dgm:pt modelId="{8FDBC371-1819-4765-B86A-2DCE0E4F7C5C}" type="parTrans" cxnId="{1027F193-C83E-466F-A91D-238C64D8123E}">
      <dgm:prSet/>
      <dgm:spPr/>
      <dgm:t>
        <a:bodyPr/>
        <a:lstStyle/>
        <a:p>
          <a:endParaRPr lang="ru-RU"/>
        </a:p>
      </dgm:t>
    </dgm:pt>
    <dgm:pt modelId="{4FC281EA-CBDE-49BF-914B-AB7087839A7C}" type="sibTrans" cxnId="{1027F193-C83E-466F-A91D-238C64D8123E}">
      <dgm:prSet/>
      <dgm:spPr/>
      <dgm:t>
        <a:bodyPr/>
        <a:lstStyle/>
        <a:p>
          <a:endParaRPr lang="ru-RU"/>
        </a:p>
      </dgm:t>
    </dgm:pt>
    <dgm:pt modelId="{CAE33042-6D71-4564-B174-4EFED7A197E0}">
      <dgm:prSet custT="1"/>
      <dgm:spPr/>
      <dgm:t>
        <a:bodyPr/>
        <a:lstStyle/>
        <a:p>
          <a:r>
            <a:rPr lang="ru-RU" sz="1000" dirty="0" smtClean="0"/>
            <a:t>Создание приказа об организации работы ДОУ в системе Навигатор</a:t>
          </a:r>
          <a:endParaRPr lang="ru-RU" sz="1000" dirty="0"/>
        </a:p>
      </dgm:t>
    </dgm:pt>
    <dgm:pt modelId="{4E800A4E-549D-4E7E-94BE-4613E015A1B0}" type="parTrans" cxnId="{74FBF12A-F02B-488D-8036-8F0678A34FF4}">
      <dgm:prSet/>
      <dgm:spPr/>
      <dgm:t>
        <a:bodyPr/>
        <a:lstStyle/>
        <a:p>
          <a:endParaRPr lang="ru-RU"/>
        </a:p>
      </dgm:t>
    </dgm:pt>
    <dgm:pt modelId="{B9291ABF-6EC7-4379-BC8F-E9C3468CB644}" type="sibTrans" cxnId="{74FBF12A-F02B-488D-8036-8F0678A34FF4}">
      <dgm:prSet/>
      <dgm:spPr/>
      <dgm:t>
        <a:bodyPr/>
        <a:lstStyle/>
        <a:p>
          <a:endParaRPr lang="ru-RU"/>
        </a:p>
      </dgm:t>
    </dgm:pt>
    <dgm:pt modelId="{BC92B75D-DAB1-485C-8E2E-EA73E3DE02B5}">
      <dgm:prSet custT="1"/>
      <dgm:spPr/>
      <dgm:t>
        <a:bodyPr/>
        <a:lstStyle/>
        <a:p>
          <a:r>
            <a:rPr lang="ru-RU" sz="1000" dirty="0" smtClean="0"/>
            <a:t>Создание приказа о назначении ответственного за работу на сайте Навигатора</a:t>
          </a:r>
          <a:endParaRPr lang="ru-RU" sz="1000" dirty="0"/>
        </a:p>
      </dgm:t>
    </dgm:pt>
    <dgm:pt modelId="{45EB6806-BB35-4A27-BDC2-1B184A1413AE}" type="parTrans" cxnId="{BBEE5403-271D-4FA2-BF9B-615FBD08342E}">
      <dgm:prSet/>
      <dgm:spPr/>
      <dgm:t>
        <a:bodyPr/>
        <a:lstStyle/>
        <a:p>
          <a:endParaRPr lang="ru-RU"/>
        </a:p>
      </dgm:t>
    </dgm:pt>
    <dgm:pt modelId="{3795E333-40D8-430A-B8AD-ED57F1B36BFE}" type="sibTrans" cxnId="{BBEE5403-271D-4FA2-BF9B-615FBD08342E}">
      <dgm:prSet/>
      <dgm:spPr/>
      <dgm:t>
        <a:bodyPr/>
        <a:lstStyle/>
        <a:p>
          <a:endParaRPr lang="ru-RU"/>
        </a:p>
      </dgm:t>
    </dgm:pt>
    <dgm:pt modelId="{3F2E90BB-109D-4C1B-97C3-303F73F862D3}">
      <dgm:prSet custT="1"/>
      <dgm:spPr/>
      <dgm:t>
        <a:bodyPr/>
        <a:lstStyle/>
        <a:p>
          <a:r>
            <a:rPr lang="ru-RU" sz="1000" dirty="0" smtClean="0"/>
            <a:t>Разработка локальных актов </a:t>
          </a:r>
          <a:endParaRPr lang="ru-RU" sz="1000" dirty="0"/>
        </a:p>
      </dgm:t>
    </dgm:pt>
    <dgm:pt modelId="{05A5D955-F92D-4B3E-A0D9-2123CC5D3481}" type="parTrans" cxnId="{E106FEDE-2E23-40A2-A194-BEDD3D6E9BFC}">
      <dgm:prSet/>
      <dgm:spPr/>
      <dgm:t>
        <a:bodyPr/>
        <a:lstStyle/>
        <a:p>
          <a:endParaRPr lang="ru-RU"/>
        </a:p>
      </dgm:t>
    </dgm:pt>
    <dgm:pt modelId="{EA937FEC-2D2C-443C-8C4F-F6A66FE7E2F1}" type="sibTrans" cxnId="{E106FEDE-2E23-40A2-A194-BEDD3D6E9BFC}">
      <dgm:prSet/>
      <dgm:spPr/>
      <dgm:t>
        <a:bodyPr/>
        <a:lstStyle/>
        <a:p>
          <a:endParaRPr lang="ru-RU"/>
        </a:p>
      </dgm:t>
    </dgm:pt>
    <dgm:pt modelId="{E3DA646E-A9EF-4875-81F9-549C579A0D07}" type="pres">
      <dgm:prSet presAssocID="{FA9C758F-AD0C-4C97-B398-693FFDE01FA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2F96EE-AEB0-4BFB-A57E-9B2B557E9445}" type="pres">
      <dgm:prSet presAssocID="{9481656D-EDDC-430E-9D1A-6D45A64179C6}" presName="linNode" presStyleCnt="0"/>
      <dgm:spPr/>
    </dgm:pt>
    <dgm:pt modelId="{E5CD1F4D-1B20-4B11-94BD-DB47B003903D}" type="pres">
      <dgm:prSet presAssocID="{9481656D-EDDC-430E-9D1A-6D45A64179C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A53E5-5828-4604-9BE8-F5C43BADF7BC}" type="pres">
      <dgm:prSet presAssocID="{9481656D-EDDC-430E-9D1A-6D45A64179C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10A64-6D9E-41E1-9B02-5BD64D5560A7}" type="pres">
      <dgm:prSet presAssocID="{4FC281EA-CBDE-49BF-914B-AB7087839A7C}" presName="spacing" presStyleCnt="0"/>
      <dgm:spPr/>
    </dgm:pt>
    <dgm:pt modelId="{5E50F3D7-F54F-40F3-8CE9-DAA1619C74E5}" type="pres">
      <dgm:prSet presAssocID="{FE5C2C22-FC09-4E8E-A3F2-BB183FD17725}" presName="linNode" presStyleCnt="0"/>
      <dgm:spPr/>
    </dgm:pt>
    <dgm:pt modelId="{80925BDE-DBF8-40DA-850B-0507C7D8905F}" type="pres">
      <dgm:prSet presAssocID="{FE5C2C22-FC09-4E8E-A3F2-BB183FD1772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C954B-64E5-4DBA-85DC-9FE3FC06F718}" type="pres">
      <dgm:prSet presAssocID="{FE5C2C22-FC09-4E8E-A3F2-BB183FD1772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152DE-819C-4552-9239-88C982BECD79}" type="pres">
      <dgm:prSet presAssocID="{D9C1FF59-D4A6-4182-8738-22E80FD12AB4}" presName="spacing" presStyleCnt="0"/>
      <dgm:spPr/>
    </dgm:pt>
    <dgm:pt modelId="{44E011C2-4211-4A00-878D-5F0BB853EC63}" type="pres">
      <dgm:prSet presAssocID="{C8481D9F-0AEA-4607-8931-E28076B90B13}" presName="linNode" presStyleCnt="0"/>
      <dgm:spPr/>
    </dgm:pt>
    <dgm:pt modelId="{688B92DD-0C3C-413B-806F-AA8FF9BC884C}" type="pres">
      <dgm:prSet presAssocID="{C8481D9F-0AEA-4607-8931-E28076B90B1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165E1-94CB-45E5-9402-0E2FF5A60E43}" type="pres">
      <dgm:prSet presAssocID="{C8481D9F-0AEA-4607-8931-E28076B90B1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05DF8-DB4F-49F3-8C34-7BEC2B3539DC}" type="pres">
      <dgm:prSet presAssocID="{CFF6DE0C-90F6-4276-9D7F-F00C0D9F5508}" presName="spacing" presStyleCnt="0"/>
      <dgm:spPr/>
    </dgm:pt>
    <dgm:pt modelId="{9BA43CB3-E383-4C13-863B-1D1C7B021BF3}" type="pres">
      <dgm:prSet presAssocID="{CD1495F2-58E9-43BA-BD2B-67C3AE9C91D4}" presName="linNode" presStyleCnt="0"/>
      <dgm:spPr/>
    </dgm:pt>
    <dgm:pt modelId="{84F708E6-A3D6-4E9A-A167-FC031BAF4FC0}" type="pres">
      <dgm:prSet presAssocID="{CD1495F2-58E9-43BA-BD2B-67C3AE9C91D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0EF88-4F8D-48F7-B8DC-DD6DFEB94E94}" type="pres">
      <dgm:prSet presAssocID="{CD1495F2-58E9-43BA-BD2B-67C3AE9C91D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E764E-BA2F-44FF-BB96-F5599472B953}" type="presOf" srcId="{4C0C5699-7499-481E-A2BE-017E7951162D}" destId="{97B0EF88-4F8D-48F7-B8DC-DD6DFEB94E94}" srcOrd="0" destOrd="3" presId="urn:microsoft.com/office/officeart/2005/8/layout/vList6"/>
    <dgm:cxn modelId="{920CA9C1-37D1-4195-BCD0-C1D79D162159}" type="presOf" srcId="{3F2E90BB-109D-4C1B-97C3-303F73F862D3}" destId="{004A53E5-5828-4604-9BE8-F5C43BADF7BC}" srcOrd="0" destOrd="2" presId="urn:microsoft.com/office/officeart/2005/8/layout/vList6"/>
    <dgm:cxn modelId="{D28A2722-93B7-4187-A33B-99EACDCECE79}" srcId="{C8481D9F-0AEA-4607-8931-E28076B90B13}" destId="{E7252449-D0BE-4DAE-B773-68A235EE5D08}" srcOrd="1" destOrd="0" parTransId="{30AC6F75-8788-4F0E-81B4-CEEDD28955AD}" sibTransId="{E14D0DFC-EE92-4674-98C2-C2183D7CE9AB}"/>
    <dgm:cxn modelId="{23712870-13A2-4602-97BF-207550F5D9AA}" srcId="{CD1495F2-58E9-43BA-BD2B-67C3AE9C91D4}" destId="{BC113840-7117-40DF-A18D-AC08CDB68A36}" srcOrd="4" destOrd="0" parTransId="{81D1E669-5F04-4C60-BD8E-A76261D24EA1}" sibTransId="{8F356BDA-89D4-4EF6-96F6-CC6EC07E9B16}"/>
    <dgm:cxn modelId="{2A33833E-0A3F-4506-875B-D93BEC2BE732}" srcId="{C8481D9F-0AEA-4607-8931-E28076B90B13}" destId="{646EAD36-D67A-4275-8B16-F33DB0018525}" srcOrd="0" destOrd="0" parTransId="{BFA3C9C6-2015-47B2-B36A-35F0F9948E87}" sibTransId="{3521AA0E-5B69-48FE-8223-E35E4902DC65}"/>
    <dgm:cxn modelId="{C8AA7734-A98E-4F11-A55D-9DEEA557A38E}" srcId="{FE5C2C22-FC09-4E8E-A3F2-BB183FD17725}" destId="{44123B3C-D1F2-4AA6-8BA6-EC62844646B6}" srcOrd="0" destOrd="0" parTransId="{3881BCFD-4F45-4E9C-BF80-2644AB710825}" sibTransId="{247426C3-D52E-4E4B-9AE5-F29DD072D241}"/>
    <dgm:cxn modelId="{33C35E2E-B76F-4087-A321-7D019DC6478B}" srcId="{CD1495F2-58E9-43BA-BD2B-67C3AE9C91D4}" destId="{C4EA6FB6-B1F4-4F06-BC7C-07378FA98B3E}" srcOrd="0" destOrd="0" parTransId="{07B45D32-6D9D-4B21-92E3-53EDC361E08E}" sibTransId="{11EB842C-C7CC-4275-A18B-1E8213CACDC5}"/>
    <dgm:cxn modelId="{ABFACE99-39C8-4FBF-ABE6-4AC353E7D403}" type="presOf" srcId="{BC113840-7117-40DF-A18D-AC08CDB68A36}" destId="{97B0EF88-4F8D-48F7-B8DC-DD6DFEB94E94}" srcOrd="0" destOrd="4" presId="urn:microsoft.com/office/officeart/2005/8/layout/vList6"/>
    <dgm:cxn modelId="{74B70034-0268-45A0-99B3-2E6AFE608152}" type="presOf" srcId="{646EAD36-D67A-4275-8B16-F33DB0018525}" destId="{99B165E1-94CB-45E5-9402-0E2FF5A60E43}" srcOrd="0" destOrd="0" presId="urn:microsoft.com/office/officeart/2005/8/layout/vList6"/>
    <dgm:cxn modelId="{84E59E3A-F378-43D8-9AE7-B80678CA3F6E}" type="presOf" srcId="{952E526B-70A9-4318-BCA8-5956F46FAB38}" destId="{97B0EF88-4F8D-48F7-B8DC-DD6DFEB94E94}" srcOrd="0" destOrd="1" presId="urn:microsoft.com/office/officeart/2005/8/layout/vList6"/>
    <dgm:cxn modelId="{B1D6B4B5-F6DF-468B-B84B-4BAFD26FE57C}" type="presOf" srcId="{0F86C962-F886-4981-B2A4-BD6E58D19EAF}" destId="{61BC954B-64E5-4DBA-85DC-9FE3FC06F718}" srcOrd="0" destOrd="1" presId="urn:microsoft.com/office/officeart/2005/8/layout/vList6"/>
    <dgm:cxn modelId="{6FCA969B-183F-432A-920D-7B44F65B0AED}" type="presOf" srcId="{E7252449-D0BE-4DAE-B773-68A235EE5D08}" destId="{99B165E1-94CB-45E5-9402-0E2FF5A60E43}" srcOrd="0" destOrd="1" presId="urn:microsoft.com/office/officeart/2005/8/layout/vList6"/>
    <dgm:cxn modelId="{12FBF1EA-F188-4C0C-8385-FC925D0115E6}" srcId="{FE5C2C22-FC09-4E8E-A3F2-BB183FD17725}" destId="{275D8273-1AFD-4BAC-AD8C-3818182AD107}" srcOrd="3" destOrd="0" parTransId="{4899526B-0488-452A-8C5E-3CDCE73601E8}" sibTransId="{70971B99-0508-476C-B352-0B651A46322C}"/>
    <dgm:cxn modelId="{C9663DD9-F855-4017-8BB6-B6298F7E5925}" srcId="{CD1495F2-58E9-43BA-BD2B-67C3AE9C91D4}" destId="{4C0C5699-7499-481E-A2BE-017E7951162D}" srcOrd="3" destOrd="0" parTransId="{2D4CF4AD-5509-43E9-B762-E59699D403CB}" sibTransId="{F04541D6-01F6-4FE6-BA7E-9BB2F4774C07}"/>
    <dgm:cxn modelId="{E106FEDE-2E23-40A2-A194-BEDD3D6E9BFC}" srcId="{9481656D-EDDC-430E-9D1A-6D45A64179C6}" destId="{3F2E90BB-109D-4C1B-97C3-303F73F862D3}" srcOrd="2" destOrd="0" parTransId="{05A5D955-F92D-4B3E-A0D9-2123CC5D3481}" sibTransId="{EA937FEC-2D2C-443C-8C4F-F6A66FE7E2F1}"/>
    <dgm:cxn modelId="{5DCFD2D1-88DB-422B-97E5-E1692DC4A496}" srcId="{FA9C758F-AD0C-4C97-B398-693FFDE01FAD}" destId="{FE5C2C22-FC09-4E8E-A3F2-BB183FD17725}" srcOrd="1" destOrd="0" parTransId="{8D5C4ED5-18EF-4BC8-AD0A-83D13B22E2CE}" sibTransId="{D9C1FF59-D4A6-4182-8738-22E80FD12AB4}"/>
    <dgm:cxn modelId="{DCDB67CD-7716-4081-B9C0-C4FFB9ED41A4}" type="presOf" srcId="{7910FA2A-7C84-4181-94C8-4A1BE069CDFD}" destId="{61BC954B-64E5-4DBA-85DC-9FE3FC06F718}" srcOrd="0" destOrd="2" presId="urn:microsoft.com/office/officeart/2005/8/layout/vList6"/>
    <dgm:cxn modelId="{767A6EF5-8D24-4B9C-8878-B2CB648F64D8}" type="presOf" srcId="{44123B3C-D1F2-4AA6-8BA6-EC62844646B6}" destId="{61BC954B-64E5-4DBA-85DC-9FE3FC06F718}" srcOrd="0" destOrd="0" presId="urn:microsoft.com/office/officeart/2005/8/layout/vList6"/>
    <dgm:cxn modelId="{02C78611-958C-410F-AC54-2EA6630B8152}" type="presOf" srcId="{9481656D-EDDC-430E-9D1A-6D45A64179C6}" destId="{E5CD1F4D-1B20-4B11-94BD-DB47B003903D}" srcOrd="0" destOrd="0" presId="urn:microsoft.com/office/officeart/2005/8/layout/vList6"/>
    <dgm:cxn modelId="{62F4031B-23C7-40EA-B122-79AC3364CDF2}" type="presOf" srcId="{FE5C2C22-FC09-4E8E-A3F2-BB183FD17725}" destId="{80925BDE-DBF8-40DA-850B-0507C7D8905F}" srcOrd="0" destOrd="0" presId="urn:microsoft.com/office/officeart/2005/8/layout/vList6"/>
    <dgm:cxn modelId="{41A8DA9C-6440-4667-9054-04CA1812D0E4}" type="presOf" srcId="{5BD8EF6A-236A-45A7-82F9-0998C03DDD7C}" destId="{99B165E1-94CB-45E5-9402-0E2FF5A60E43}" srcOrd="0" destOrd="3" presId="urn:microsoft.com/office/officeart/2005/8/layout/vList6"/>
    <dgm:cxn modelId="{7EB55E53-C08E-4C18-8D26-2340AB4D28A9}" srcId="{CD1495F2-58E9-43BA-BD2B-67C3AE9C91D4}" destId="{DC3D0BFC-50A0-42DD-8036-7C5BD082783E}" srcOrd="5" destOrd="0" parTransId="{0EB447E2-EC04-48CA-874F-EE0793C549B6}" sibTransId="{A45BAA04-CDC6-404F-B5A7-0C698D0A929D}"/>
    <dgm:cxn modelId="{ED9F0E84-530C-4F41-9978-39C2D56C02D9}" type="presOf" srcId="{CAE33042-6D71-4564-B174-4EFED7A197E0}" destId="{004A53E5-5828-4604-9BE8-F5C43BADF7BC}" srcOrd="0" destOrd="0" presId="urn:microsoft.com/office/officeart/2005/8/layout/vList6"/>
    <dgm:cxn modelId="{1870A52A-94C8-489D-87C3-747C18D4F105}" type="presOf" srcId="{BC92B75D-DAB1-485C-8E2E-EA73E3DE02B5}" destId="{004A53E5-5828-4604-9BE8-F5C43BADF7BC}" srcOrd="0" destOrd="1" presId="urn:microsoft.com/office/officeart/2005/8/layout/vList6"/>
    <dgm:cxn modelId="{1027F193-C83E-466F-A91D-238C64D8123E}" srcId="{FA9C758F-AD0C-4C97-B398-693FFDE01FAD}" destId="{9481656D-EDDC-430E-9D1A-6D45A64179C6}" srcOrd="0" destOrd="0" parTransId="{8FDBC371-1819-4765-B86A-2DCE0E4F7C5C}" sibTransId="{4FC281EA-CBDE-49BF-914B-AB7087839A7C}"/>
    <dgm:cxn modelId="{BBEE5403-271D-4FA2-BF9B-615FBD08342E}" srcId="{9481656D-EDDC-430E-9D1A-6D45A64179C6}" destId="{BC92B75D-DAB1-485C-8E2E-EA73E3DE02B5}" srcOrd="1" destOrd="0" parTransId="{45EB6806-BB35-4A27-BDC2-1B184A1413AE}" sibTransId="{3795E333-40D8-430A-B8AD-ED57F1B36BFE}"/>
    <dgm:cxn modelId="{FA260526-41C6-4D29-91E7-EF6E05A1628F}" type="presOf" srcId="{CD1495F2-58E9-43BA-BD2B-67C3AE9C91D4}" destId="{84F708E6-A3D6-4E9A-A167-FC031BAF4FC0}" srcOrd="0" destOrd="0" presId="urn:microsoft.com/office/officeart/2005/8/layout/vList6"/>
    <dgm:cxn modelId="{7C593E6F-E869-4105-8909-9FADAA094ACA}" srcId="{C8481D9F-0AEA-4607-8931-E28076B90B13}" destId="{7E2D50B1-947E-4086-9769-C5473E5644D0}" srcOrd="4" destOrd="0" parTransId="{E5A54063-AE7C-48AA-B2E1-89948F5EF23C}" sibTransId="{08C1C237-A158-4E5A-82E1-8DAD95C1B035}"/>
    <dgm:cxn modelId="{8DA726A9-4363-4B89-AEA3-FC7C56C1D221}" srcId="{C8481D9F-0AEA-4607-8931-E28076B90B13}" destId="{5BD8EF6A-236A-45A7-82F9-0998C03DDD7C}" srcOrd="3" destOrd="0" parTransId="{2BEE835F-3AA3-4701-AAC6-A8CEB4793A11}" sibTransId="{EA46B96B-D118-4912-B858-392720030A36}"/>
    <dgm:cxn modelId="{70877789-4CB8-4883-9F23-39DBC5F50968}" type="presOf" srcId="{7E2D50B1-947E-4086-9769-C5473E5644D0}" destId="{99B165E1-94CB-45E5-9402-0E2FF5A60E43}" srcOrd="0" destOrd="4" presId="urn:microsoft.com/office/officeart/2005/8/layout/vList6"/>
    <dgm:cxn modelId="{883CA9F0-8577-4E96-ACB7-5CBAE5E18377}" srcId="{CD1495F2-58E9-43BA-BD2B-67C3AE9C91D4}" destId="{0840A275-06AC-4CD6-8420-B4702CAD8FE4}" srcOrd="6" destOrd="0" parTransId="{A3F3E136-771D-44C4-A0B5-BA0B12DC3EDA}" sibTransId="{5872E92A-DD0F-4BF1-A939-85F7BB2A2062}"/>
    <dgm:cxn modelId="{A46171BA-594B-415F-853F-45B36B05FDA2}" srcId="{FE5C2C22-FC09-4E8E-A3F2-BB183FD17725}" destId="{0F86C962-F886-4981-B2A4-BD6E58D19EAF}" srcOrd="1" destOrd="0" parTransId="{9B6285D7-BBDA-4819-A891-BD77F2C169F1}" sibTransId="{02B0329E-D65B-4E00-ADFC-00E9280890C5}"/>
    <dgm:cxn modelId="{74FBF12A-F02B-488D-8036-8F0678A34FF4}" srcId="{9481656D-EDDC-430E-9D1A-6D45A64179C6}" destId="{CAE33042-6D71-4564-B174-4EFED7A197E0}" srcOrd="0" destOrd="0" parTransId="{4E800A4E-549D-4E7E-94BE-4613E015A1B0}" sibTransId="{B9291ABF-6EC7-4379-BC8F-E9C3468CB644}"/>
    <dgm:cxn modelId="{746753FA-DEB6-4C74-92FD-5C415BFA7C0A}" type="presOf" srcId="{4FCC8E31-D5DA-4DA6-8282-4DB1E7D89C2C}" destId="{97B0EF88-4F8D-48F7-B8DC-DD6DFEB94E94}" srcOrd="0" destOrd="2" presId="urn:microsoft.com/office/officeart/2005/8/layout/vList6"/>
    <dgm:cxn modelId="{105B44EC-9B26-4CAF-A70F-32EAEBF55A48}" type="presOf" srcId="{DC3D0BFC-50A0-42DD-8036-7C5BD082783E}" destId="{97B0EF88-4F8D-48F7-B8DC-DD6DFEB94E94}" srcOrd="0" destOrd="5" presId="urn:microsoft.com/office/officeart/2005/8/layout/vList6"/>
    <dgm:cxn modelId="{5531F3A8-3D94-49FA-867F-D50925283AE5}" type="presOf" srcId="{275D8273-1AFD-4BAC-AD8C-3818182AD107}" destId="{61BC954B-64E5-4DBA-85DC-9FE3FC06F718}" srcOrd="0" destOrd="3" presId="urn:microsoft.com/office/officeart/2005/8/layout/vList6"/>
    <dgm:cxn modelId="{D260DC94-FEA8-4C1A-BA15-900B8D4003C9}" srcId="{FA9C758F-AD0C-4C97-B398-693FFDE01FAD}" destId="{CD1495F2-58E9-43BA-BD2B-67C3AE9C91D4}" srcOrd="3" destOrd="0" parTransId="{171DB079-CA4E-4570-925A-F926B996F4D5}" sibTransId="{5D6A0A28-A706-4B3D-824C-9085509CE68C}"/>
    <dgm:cxn modelId="{9EBAD5BF-C8C4-4CC6-AA90-DF4A6B87EA8F}" srcId="{C8481D9F-0AEA-4607-8931-E28076B90B13}" destId="{F6DDC136-EDD7-4CBF-9B50-4BFD920A4C5A}" srcOrd="2" destOrd="0" parTransId="{0ED3A5B6-A22E-4CCF-AB62-81A042E74C8C}" sibTransId="{665FF40E-0856-4A31-BDE8-0E8E2E3875EA}"/>
    <dgm:cxn modelId="{97720F29-5BF2-4CD4-B030-BE7322C705C7}" type="presOf" srcId="{C4EA6FB6-B1F4-4F06-BC7C-07378FA98B3E}" destId="{97B0EF88-4F8D-48F7-B8DC-DD6DFEB94E94}" srcOrd="0" destOrd="0" presId="urn:microsoft.com/office/officeart/2005/8/layout/vList6"/>
    <dgm:cxn modelId="{741BCDA4-EA8A-4495-8989-D668780ABDA0}" srcId="{CD1495F2-58E9-43BA-BD2B-67C3AE9C91D4}" destId="{4FCC8E31-D5DA-4DA6-8282-4DB1E7D89C2C}" srcOrd="2" destOrd="0" parTransId="{A9D9D308-F989-47B8-A317-51A7CD192016}" sibTransId="{6AAA3A0C-6B04-46D5-834D-AE85D3BC44CD}"/>
    <dgm:cxn modelId="{27566E5F-B070-4AC3-BAD9-1C5F2B8911C3}" srcId="{FE5C2C22-FC09-4E8E-A3F2-BB183FD17725}" destId="{7910FA2A-7C84-4181-94C8-4A1BE069CDFD}" srcOrd="2" destOrd="0" parTransId="{26F303FE-AB11-4B5B-8C32-DF04F0BFD886}" sibTransId="{620E9B76-73A8-4B6D-8D68-A1FB6D41D811}"/>
    <dgm:cxn modelId="{66C79FC5-C8C7-447C-8FF5-018B0A144E50}" srcId="{FA9C758F-AD0C-4C97-B398-693FFDE01FAD}" destId="{C8481D9F-0AEA-4607-8931-E28076B90B13}" srcOrd="2" destOrd="0" parTransId="{042F439D-CFAC-461B-A90A-3F30E33312ED}" sibTransId="{CFF6DE0C-90F6-4276-9D7F-F00C0D9F5508}"/>
    <dgm:cxn modelId="{7461DA38-7083-4768-A755-BB00662DBB94}" type="presOf" srcId="{0840A275-06AC-4CD6-8420-B4702CAD8FE4}" destId="{97B0EF88-4F8D-48F7-B8DC-DD6DFEB94E94}" srcOrd="0" destOrd="6" presId="urn:microsoft.com/office/officeart/2005/8/layout/vList6"/>
    <dgm:cxn modelId="{95CBD2AA-8F5C-4D99-AF95-92A8162C140B}" type="presOf" srcId="{C8481D9F-0AEA-4607-8931-E28076B90B13}" destId="{688B92DD-0C3C-413B-806F-AA8FF9BC884C}" srcOrd="0" destOrd="0" presId="urn:microsoft.com/office/officeart/2005/8/layout/vList6"/>
    <dgm:cxn modelId="{DA093E3F-3400-4F7F-8602-10604DAA2712}" type="presOf" srcId="{F6DDC136-EDD7-4CBF-9B50-4BFD920A4C5A}" destId="{99B165E1-94CB-45E5-9402-0E2FF5A60E43}" srcOrd="0" destOrd="2" presId="urn:microsoft.com/office/officeart/2005/8/layout/vList6"/>
    <dgm:cxn modelId="{4A073739-14F7-4543-83D9-42E86E36EF9B}" type="presOf" srcId="{FA9C758F-AD0C-4C97-B398-693FFDE01FAD}" destId="{E3DA646E-A9EF-4875-81F9-549C579A0D07}" srcOrd="0" destOrd="0" presId="urn:microsoft.com/office/officeart/2005/8/layout/vList6"/>
    <dgm:cxn modelId="{A1203F35-377A-4328-9CBB-9A0D5C95F513}" srcId="{CD1495F2-58E9-43BA-BD2B-67C3AE9C91D4}" destId="{952E526B-70A9-4318-BCA8-5956F46FAB38}" srcOrd="1" destOrd="0" parTransId="{A4EEBB60-03E5-492D-8084-5FA3D8325EDD}" sibTransId="{633E0AA0-6F9E-4F78-A0A8-B1A83AEDFB79}"/>
    <dgm:cxn modelId="{F7FEF79A-596C-4F12-8E31-DB44224FBC04}" type="presParOf" srcId="{E3DA646E-A9EF-4875-81F9-549C579A0D07}" destId="{972F96EE-AEB0-4BFB-A57E-9B2B557E9445}" srcOrd="0" destOrd="0" presId="urn:microsoft.com/office/officeart/2005/8/layout/vList6"/>
    <dgm:cxn modelId="{9335CBBF-D5D8-4BC2-B7BC-F48E62CAD53D}" type="presParOf" srcId="{972F96EE-AEB0-4BFB-A57E-9B2B557E9445}" destId="{E5CD1F4D-1B20-4B11-94BD-DB47B003903D}" srcOrd="0" destOrd="0" presId="urn:microsoft.com/office/officeart/2005/8/layout/vList6"/>
    <dgm:cxn modelId="{5677709A-6454-4355-8175-4A7ED784C9C8}" type="presParOf" srcId="{972F96EE-AEB0-4BFB-A57E-9B2B557E9445}" destId="{004A53E5-5828-4604-9BE8-F5C43BADF7BC}" srcOrd="1" destOrd="0" presId="urn:microsoft.com/office/officeart/2005/8/layout/vList6"/>
    <dgm:cxn modelId="{D71E2B39-6364-406D-9205-DE42F84F18CF}" type="presParOf" srcId="{E3DA646E-A9EF-4875-81F9-549C579A0D07}" destId="{B1510A64-6D9E-41E1-9B02-5BD64D5560A7}" srcOrd="1" destOrd="0" presId="urn:microsoft.com/office/officeart/2005/8/layout/vList6"/>
    <dgm:cxn modelId="{94DD3101-3CF4-4503-AE63-7F5AE215D012}" type="presParOf" srcId="{E3DA646E-A9EF-4875-81F9-549C579A0D07}" destId="{5E50F3D7-F54F-40F3-8CE9-DAA1619C74E5}" srcOrd="2" destOrd="0" presId="urn:microsoft.com/office/officeart/2005/8/layout/vList6"/>
    <dgm:cxn modelId="{20293E99-E06C-4004-B2E9-7DB2B3C5235B}" type="presParOf" srcId="{5E50F3D7-F54F-40F3-8CE9-DAA1619C74E5}" destId="{80925BDE-DBF8-40DA-850B-0507C7D8905F}" srcOrd="0" destOrd="0" presId="urn:microsoft.com/office/officeart/2005/8/layout/vList6"/>
    <dgm:cxn modelId="{63CC7835-1C7C-4ECA-9058-5322253491A2}" type="presParOf" srcId="{5E50F3D7-F54F-40F3-8CE9-DAA1619C74E5}" destId="{61BC954B-64E5-4DBA-85DC-9FE3FC06F718}" srcOrd="1" destOrd="0" presId="urn:microsoft.com/office/officeart/2005/8/layout/vList6"/>
    <dgm:cxn modelId="{C68D6C96-F17F-451A-B675-3E40703ACEB1}" type="presParOf" srcId="{E3DA646E-A9EF-4875-81F9-549C579A0D07}" destId="{FDA152DE-819C-4552-9239-88C982BECD79}" srcOrd="3" destOrd="0" presId="urn:microsoft.com/office/officeart/2005/8/layout/vList6"/>
    <dgm:cxn modelId="{94F3B8AE-3DDD-4DEC-85CB-A78C679BB2A8}" type="presParOf" srcId="{E3DA646E-A9EF-4875-81F9-549C579A0D07}" destId="{44E011C2-4211-4A00-878D-5F0BB853EC63}" srcOrd="4" destOrd="0" presId="urn:microsoft.com/office/officeart/2005/8/layout/vList6"/>
    <dgm:cxn modelId="{E07D10E5-FC34-45BC-B2E3-820E612D57F7}" type="presParOf" srcId="{44E011C2-4211-4A00-878D-5F0BB853EC63}" destId="{688B92DD-0C3C-413B-806F-AA8FF9BC884C}" srcOrd="0" destOrd="0" presId="urn:microsoft.com/office/officeart/2005/8/layout/vList6"/>
    <dgm:cxn modelId="{F9A85970-F809-459D-9771-7445B6582BF2}" type="presParOf" srcId="{44E011C2-4211-4A00-878D-5F0BB853EC63}" destId="{99B165E1-94CB-45E5-9402-0E2FF5A60E43}" srcOrd="1" destOrd="0" presId="urn:microsoft.com/office/officeart/2005/8/layout/vList6"/>
    <dgm:cxn modelId="{985CCAA6-4ECA-49D8-B9C4-CC2507B6A111}" type="presParOf" srcId="{E3DA646E-A9EF-4875-81F9-549C579A0D07}" destId="{B6805DF8-DB4F-49F3-8C34-7BEC2B3539DC}" srcOrd="5" destOrd="0" presId="urn:microsoft.com/office/officeart/2005/8/layout/vList6"/>
    <dgm:cxn modelId="{FF4E8044-D81F-43E9-BBF9-258119A3B00D}" type="presParOf" srcId="{E3DA646E-A9EF-4875-81F9-549C579A0D07}" destId="{9BA43CB3-E383-4C13-863B-1D1C7B021BF3}" srcOrd="6" destOrd="0" presId="urn:microsoft.com/office/officeart/2005/8/layout/vList6"/>
    <dgm:cxn modelId="{EB2B59B0-8A03-4E59-BDD6-A161B8C75379}" type="presParOf" srcId="{9BA43CB3-E383-4C13-863B-1D1C7B021BF3}" destId="{84F708E6-A3D6-4E9A-A167-FC031BAF4FC0}" srcOrd="0" destOrd="0" presId="urn:microsoft.com/office/officeart/2005/8/layout/vList6"/>
    <dgm:cxn modelId="{B279DACD-AA1B-4CF8-ADA9-A669FC48AB86}" type="presParOf" srcId="{9BA43CB3-E383-4C13-863B-1D1C7B021BF3}" destId="{97B0EF88-4F8D-48F7-B8DC-DD6DFEB94E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3EA14-213A-49D2-8752-21B48262265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50A87-7614-40F1-8276-CA76AD66420A}">
      <dgm:prSet phldrT="[Текст]"/>
      <dgm:spPr/>
      <dgm:t>
        <a:bodyPr/>
        <a:lstStyle/>
        <a:p>
          <a:r>
            <a:rPr lang="ru-RU" dirty="0" smtClean="0"/>
            <a:t>плюсы</a:t>
          </a:r>
          <a:endParaRPr lang="ru-RU" dirty="0"/>
        </a:p>
      </dgm:t>
    </dgm:pt>
    <dgm:pt modelId="{C1D04ED6-6085-4BDD-9B62-2F024B911582}" type="parTrans" cxnId="{216EE2BB-5E1D-42A0-8F45-DCBA2B5AF264}">
      <dgm:prSet/>
      <dgm:spPr/>
      <dgm:t>
        <a:bodyPr/>
        <a:lstStyle/>
        <a:p>
          <a:endParaRPr lang="ru-RU"/>
        </a:p>
      </dgm:t>
    </dgm:pt>
    <dgm:pt modelId="{EFBEBBDB-3292-416D-9794-AF1954B7049B}" type="sibTrans" cxnId="{216EE2BB-5E1D-42A0-8F45-DCBA2B5AF264}">
      <dgm:prSet/>
      <dgm:spPr/>
      <dgm:t>
        <a:bodyPr/>
        <a:lstStyle/>
        <a:p>
          <a:endParaRPr lang="ru-RU"/>
        </a:p>
      </dgm:t>
    </dgm:pt>
    <dgm:pt modelId="{6CA6158A-33B6-4EF4-A4FD-D67DA02BDB8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для родителей при выборе дополнительного образования для детей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0E257-BFE6-4951-938A-173448549183}" type="parTrans" cxnId="{8BDFA32C-8D5E-492D-955B-0ECA213513FC}">
      <dgm:prSet/>
      <dgm:spPr/>
      <dgm:t>
        <a:bodyPr/>
        <a:lstStyle/>
        <a:p>
          <a:endParaRPr lang="ru-RU"/>
        </a:p>
      </dgm:t>
    </dgm:pt>
    <dgm:pt modelId="{68F79B61-246B-4ADD-8170-8B343BBA1E7C}" type="sibTrans" cxnId="{8BDFA32C-8D5E-492D-955B-0ECA213513FC}">
      <dgm:prSet/>
      <dgm:spPr/>
      <dgm:t>
        <a:bodyPr/>
        <a:lstStyle/>
        <a:p>
          <a:endParaRPr lang="ru-RU"/>
        </a:p>
      </dgm:t>
    </dgm:pt>
    <dgm:pt modelId="{9D0985E4-3016-4446-AAD2-74D621DF41C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Конкурентоспособность дополнительных образовательных программ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5BD02-0D04-40C2-AF11-B7C7898BAF29}" type="parTrans" cxnId="{D06B036F-3271-4389-B91F-31FE19C767DA}">
      <dgm:prSet/>
      <dgm:spPr/>
      <dgm:t>
        <a:bodyPr/>
        <a:lstStyle/>
        <a:p>
          <a:endParaRPr lang="ru-RU"/>
        </a:p>
      </dgm:t>
    </dgm:pt>
    <dgm:pt modelId="{7CD5B648-5A0F-4877-8987-35659854285A}" type="sibTrans" cxnId="{D06B036F-3271-4389-B91F-31FE19C767DA}">
      <dgm:prSet/>
      <dgm:spPr/>
      <dgm:t>
        <a:bodyPr/>
        <a:lstStyle/>
        <a:p>
          <a:endParaRPr lang="ru-RU"/>
        </a:p>
      </dgm:t>
    </dgm:pt>
    <dgm:pt modelId="{CFA52A6A-010F-4A0B-A55B-79493462935D}">
      <dgm:prSet phldrT="[Текст]"/>
      <dgm:spPr/>
      <dgm:t>
        <a:bodyPr/>
        <a:lstStyle/>
        <a:p>
          <a:r>
            <a:rPr lang="ru-RU" dirty="0" smtClean="0"/>
            <a:t>минусы</a:t>
          </a:r>
          <a:endParaRPr lang="ru-RU" dirty="0"/>
        </a:p>
      </dgm:t>
    </dgm:pt>
    <dgm:pt modelId="{0BCC563F-8DEA-4105-B2FF-76B15546219B}" type="parTrans" cxnId="{A48D3F1B-2FAA-4E53-98B8-70529020C5F5}">
      <dgm:prSet/>
      <dgm:spPr/>
      <dgm:t>
        <a:bodyPr/>
        <a:lstStyle/>
        <a:p>
          <a:endParaRPr lang="ru-RU"/>
        </a:p>
      </dgm:t>
    </dgm:pt>
    <dgm:pt modelId="{0B4D8ADB-5A33-49BB-BAC7-FC86A40DD872}" type="sibTrans" cxnId="{A48D3F1B-2FAA-4E53-98B8-70529020C5F5}">
      <dgm:prSet/>
      <dgm:spPr/>
      <dgm:t>
        <a:bodyPr/>
        <a:lstStyle/>
        <a:p>
          <a:endParaRPr lang="ru-RU"/>
        </a:p>
      </dgm:t>
    </dgm:pt>
    <dgm:pt modelId="{1A227897-9EDE-4169-AA74-A5C3A7C96ED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ИКТ-компетентность родителей. Нежелание регистрироваться в системе Навигатор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C419D-905F-41FA-9E13-73DF66959CB9}" type="parTrans" cxnId="{E7D17609-716C-469A-9C84-BB6B02301316}">
      <dgm:prSet/>
      <dgm:spPr/>
      <dgm:t>
        <a:bodyPr/>
        <a:lstStyle/>
        <a:p>
          <a:endParaRPr lang="ru-RU"/>
        </a:p>
      </dgm:t>
    </dgm:pt>
    <dgm:pt modelId="{50A01396-2855-4E75-8014-73A719CFA278}" type="sibTrans" cxnId="{E7D17609-716C-469A-9C84-BB6B02301316}">
      <dgm:prSet/>
      <dgm:spPr/>
      <dgm:t>
        <a:bodyPr/>
        <a:lstStyle/>
        <a:p>
          <a:endParaRPr lang="ru-RU"/>
        </a:p>
      </dgm:t>
    </dgm:pt>
    <dgm:pt modelId="{07C7EA97-F8F5-4D2E-8A18-F0F8CE6FFC6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Дополнительная загруженность педагогов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DBC73-F287-4A59-AACE-38AC7B868B2C}" type="parTrans" cxnId="{3F8503F6-8BDB-4500-B323-D77E2D992BC7}">
      <dgm:prSet/>
      <dgm:spPr/>
      <dgm:t>
        <a:bodyPr/>
        <a:lstStyle/>
        <a:p>
          <a:endParaRPr lang="ru-RU"/>
        </a:p>
      </dgm:t>
    </dgm:pt>
    <dgm:pt modelId="{F7556065-CA1D-4B69-921F-2F4772A20328}" type="sibTrans" cxnId="{3F8503F6-8BDB-4500-B323-D77E2D992BC7}">
      <dgm:prSet/>
      <dgm:spPr/>
      <dgm:t>
        <a:bodyPr/>
        <a:lstStyle/>
        <a:p>
          <a:endParaRPr lang="ru-RU"/>
        </a:p>
      </dgm:t>
    </dgm:pt>
    <dgm:pt modelId="{AE311879-0959-4C51-954F-281211FB9CD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статусности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образовательного учреждения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88C6D-5EDD-4CC7-B4D7-EAEB743F54DA}" type="parTrans" cxnId="{BBFC2C17-4AEB-473B-97F4-4AA38E800480}">
      <dgm:prSet/>
      <dgm:spPr/>
      <dgm:t>
        <a:bodyPr/>
        <a:lstStyle/>
        <a:p>
          <a:endParaRPr lang="ru-RU"/>
        </a:p>
      </dgm:t>
    </dgm:pt>
    <dgm:pt modelId="{1E539F5C-3E53-44D0-B543-36D5E190073F}" type="sibTrans" cxnId="{BBFC2C17-4AEB-473B-97F4-4AA38E800480}">
      <dgm:prSet/>
      <dgm:spPr/>
      <dgm:t>
        <a:bodyPr/>
        <a:lstStyle/>
        <a:p>
          <a:endParaRPr lang="ru-RU"/>
        </a:p>
      </dgm:t>
    </dgm:pt>
    <dgm:pt modelId="{DA1F97FB-D8B0-4A1D-9168-31556CFF3222}">
      <dgm:prSet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рейтинга образовательных программ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3DAB0-754F-4E68-9DC3-C0AA0305ABB6}" type="parTrans" cxnId="{E91F82BE-DDDC-4183-9C98-069801BDD018}">
      <dgm:prSet/>
      <dgm:spPr/>
      <dgm:t>
        <a:bodyPr/>
        <a:lstStyle/>
        <a:p>
          <a:endParaRPr lang="ru-RU"/>
        </a:p>
      </dgm:t>
    </dgm:pt>
    <dgm:pt modelId="{EF8CA302-6449-4ACF-909D-9BBB1883DADB}" type="sibTrans" cxnId="{E91F82BE-DDDC-4183-9C98-069801BDD018}">
      <dgm:prSet/>
      <dgm:spPr/>
      <dgm:t>
        <a:bodyPr/>
        <a:lstStyle/>
        <a:p>
          <a:endParaRPr lang="ru-RU"/>
        </a:p>
      </dgm:t>
    </dgm:pt>
    <dgm:pt modelId="{C20CFEBF-5F1C-48E8-BC9B-B978A938CE1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программ дошкольного и дополнительного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5F251-3BC2-415B-BD65-55587AF68D3E}" type="parTrans" cxnId="{C467CE25-9086-415F-812E-3A59EAB10B1C}">
      <dgm:prSet/>
      <dgm:spPr/>
      <dgm:t>
        <a:bodyPr/>
        <a:lstStyle/>
        <a:p>
          <a:endParaRPr lang="ru-RU"/>
        </a:p>
      </dgm:t>
    </dgm:pt>
    <dgm:pt modelId="{E195C30B-051C-464C-848A-E2CDAF1098E5}" type="sibTrans" cxnId="{C467CE25-9086-415F-812E-3A59EAB10B1C}">
      <dgm:prSet/>
      <dgm:spPr/>
      <dgm:t>
        <a:bodyPr/>
        <a:lstStyle/>
        <a:p>
          <a:endParaRPr lang="ru-RU"/>
        </a:p>
      </dgm:t>
    </dgm:pt>
    <dgm:pt modelId="{A0F714DE-E81C-489A-8205-62761DDCCE3D}" type="pres">
      <dgm:prSet presAssocID="{2DF3EA14-213A-49D2-8752-21B4826226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67255D-B50D-41BE-BDF2-900475C8E58F}" type="pres">
      <dgm:prSet presAssocID="{40C50A87-7614-40F1-8276-CA76AD66420A}" presName="root" presStyleCnt="0"/>
      <dgm:spPr/>
    </dgm:pt>
    <dgm:pt modelId="{16CE89F8-719B-43C0-B8F5-F35F5E6E0B89}" type="pres">
      <dgm:prSet presAssocID="{40C50A87-7614-40F1-8276-CA76AD66420A}" presName="rootComposite" presStyleCnt="0"/>
      <dgm:spPr/>
    </dgm:pt>
    <dgm:pt modelId="{25488276-5201-438E-A92E-CFCFB9947A45}" type="pres">
      <dgm:prSet presAssocID="{40C50A87-7614-40F1-8276-CA76AD66420A}" presName="rootText" presStyleLbl="node1" presStyleIdx="0" presStyleCnt="2" custLinFactNeighborX="-73143" custLinFactNeighborY="-568"/>
      <dgm:spPr/>
      <dgm:t>
        <a:bodyPr/>
        <a:lstStyle/>
        <a:p>
          <a:endParaRPr lang="ru-RU"/>
        </a:p>
      </dgm:t>
    </dgm:pt>
    <dgm:pt modelId="{E9CCDB3B-26CF-4283-84A5-CD6BA5FC8B04}" type="pres">
      <dgm:prSet presAssocID="{40C50A87-7614-40F1-8276-CA76AD66420A}" presName="rootConnector" presStyleLbl="node1" presStyleIdx="0" presStyleCnt="2"/>
      <dgm:spPr/>
      <dgm:t>
        <a:bodyPr/>
        <a:lstStyle/>
        <a:p>
          <a:endParaRPr lang="ru-RU"/>
        </a:p>
      </dgm:t>
    </dgm:pt>
    <dgm:pt modelId="{0B4357E7-2818-40C3-9CAC-D12AFC7CC5EC}" type="pres">
      <dgm:prSet presAssocID="{40C50A87-7614-40F1-8276-CA76AD66420A}" presName="childShape" presStyleCnt="0"/>
      <dgm:spPr/>
    </dgm:pt>
    <dgm:pt modelId="{BC2EFBE7-D614-449F-8133-9BB6AC7188B2}" type="pres">
      <dgm:prSet presAssocID="{0B20E257-BFE6-4951-938A-173448549183}" presName="Name13" presStyleLbl="parChTrans1D2" presStyleIdx="0" presStyleCnt="7"/>
      <dgm:spPr/>
      <dgm:t>
        <a:bodyPr/>
        <a:lstStyle/>
        <a:p>
          <a:endParaRPr lang="ru-RU"/>
        </a:p>
      </dgm:t>
    </dgm:pt>
    <dgm:pt modelId="{A949E462-A935-4A05-8C1B-DF26539D7379}" type="pres">
      <dgm:prSet presAssocID="{6CA6158A-33B6-4EF4-A4FD-D67DA02BDB8A}" presName="childText" presStyleLbl="bgAcc1" presStyleIdx="0" presStyleCnt="7" custLinFactNeighborX="999" custLinFactNeighborY="-1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622E5-A015-4374-8B43-9227C4E363B2}" type="pres">
      <dgm:prSet presAssocID="{DE15BD02-0D04-40C2-AF11-B7C7898BAF29}" presName="Name13" presStyleLbl="parChTrans1D2" presStyleIdx="1" presStyleCnt="7"/>
      <dgm:spPr/>
      <dgm:t>
        <a:bodyPr/>
        <a:lstStyle/>
        <a:p>
          <a:endParaRPr lang="ru-RU"/>
        </a:p>
      </dgm:t>
    </dgm:pt>
    <dgm:pt modelId="{2FF0FB97-A1BC-44C1-A079-9A544BBBA79C}" type="pres">
      <dgm:prSet presAssocID="{9D0985E4-3016-4446-AAD2-74D621DF41CF}" presName="childText" presStyleLbl="bgAcc1" presStyleIdx="1" presStyleCnt="7" custLinFactNeighborX="999" custLinFactNeighborY="-24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9C399-2AD4-4E1F-B861-2CEEEC4A64F2}" type="pres">
      <dgm:prSet presAssocID="{78E88C6D-5EDD-4CC7-B4D7-EAEB743F54DA}" presName="Name13" presStyleLbl="parChTrans1D2" presStyleIdx="2" presStyleCnt="7"/>
      <dgm:spPr/>
      <dgm:t>
        <a:bodyPr/>
        <a:lstStyle/>
        <a:p>
          <a:endParaRPr lang="ru-RU"/>
        </a:p>
      </dgm:t>
    </dgm:pt>
    <dgm:pt modelId="{CA6AA593-F8B4-4111-9985-B123589682DC}" type="pres">
      <dgm:prSet presAssocID="{AE311879-0959-4C51-954F-281211FB9CDB}" presName="childText" presStyleLbl="bgAcc1" presStyleIdx="2" presStyleCnt="7" custLinFactNeighborX="999" custLinFactNeighborY="-33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7D4A7-5236-4600-9096-176B4BD75008}" type="pres">
      <dgm:prSet presAssocID="{0B93DAB0-754F-4E68-9DC3-C0AA0305ABB6}" presName="Name13" presStyleLbl="parChTrans1D2" presStyleIdx="3" presStyleCnt="7"/>
      <dgm:spPr/>
      <dgm:t>
        <a:bodyPr/>
        <a:lstStyle/>
        <a:p>
          <a:endParaRPr lang="ru-RU"/>
        </a:p>
      </dgm:t>
    </dgm:pt>
    <dgm:pt modelId="{1C807613-DDC2-4D27-90A3-A6FDA3341D8B}" type="pres">
      <dgm:prSet presAssocID="{DA1F97FB-D8B0-4A1D-9168-31556CFF3222}" presName="childText" presStyleLbl="bgAcc1" presStyleIdx="3" presStyleCnt="7" custLinFactNeighborX="999" custLinFactNeighborY="-32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9FB8E-33D2-4962-A4DC-CD74AA4B9E0F}" type="pres">
      <dgm:prSet presAssocID="{CFA52A6A-010F-4A0B-A55B-79493462935D}" presName="root" presStyleCnt="0"/>
      <dgm:spPr/>
    </dgm:pt>
    <dgm:pt modelId="{BB6927FA-48F8-4B7E-AFB6-571F11094CA5}" type="pres">
      <dgm:prSet presAssocID="{CFA52A6A-010F-4A0B-A55B-79493462935D}" presName="rootComposite" presStyleCnt="0"/>
      <dgm:spPr/>
    </dgm:pt>
    <dgm:pt modelId="{5C250ECE-F1E8-46C6-9C98-F5076D4D536B}" type="pres">
      <dgm:prSet presAssocID="{CFA52A6A-010F-4A0B-A55B-79493462935D}" presName="rootText" presStyleLbl="node1" presStyleIdx="1" presStyleCnt="2" custLinFactNeighborX="66054" custLinFactNeighborY="1978"/>
      <dgm:spPr/>
      <dgm:t>
        <a:bodyPr/>
        <a:lstStyle/>
        <a:p>
          <a:endParaRPr lang="ru-RU"/>
        </a:p>
      </dgm:t>
    </dgm:pt>
    <dgm:pt modelId="{91D36141-5D6B-4498-992C-82448CAD8B13}" type="pres">
      <dgm:prSet presAssocID="{CFA52A6A-010F-4A0B-A55B-79493462935D}" presName="rootConnector" presStyleLbl="node1" presStyleIdx="1" presStyleCnt="2"/>
      <dgm:spPr/>
      <dgm:t>
        <a:bodyPr/>
        <a:lstStyle/>
        <a:p>
          <a:endParaRPr lang="ru-RU"/>
        </a:p>
      </dgm:t>
    </dgm:pt>
    <dgm:pt modelId="{F85056B2-5246-4DF4-ACE6-21B5E325F8FB}" type="pres">
      <dgm:prSet presAssocID="{CFA52A6A-010F-4A0B-A55B-79493462935D}" presName="childShape" presStyleCnt="0"/>
      <dgm:spPr/>
    </dgm:pt>
    <dgm:pt modelId="{F4BAE62E-4AFB-435A-92A9-FF0518FA34FA}" type="pres">
      <dgm:prSet presAssocID="{DABC419D-905F-41FA-9E13-73DF66959CB9}" presName="Name13" presStyleLbl="parChTrans1D2" presStyleIdx="4" presStyleCnt="7"/>
      <dgm:spPr/>
      <dgm:t>
        <a:bodyPr/>
        <a:lstStyle/>
        <a:p>
          <a:endParaRPr lang="ru-RU"/>
        </a:p>
      </dgm:t>
    </dgm:pt>
    <dgm:pt modelId="{5EC728A6-1567-47EF-9C1D-FF48824A12D4}" type="pres">
      <dgm:prSet presAssocID="{1A227897-9EDE-4169-AA74-A5C3A7C96ED6}" presName="childText" presStyleLbl="bgAcc1" presStyleIdx="4" presStyleCnt="7" custLinFactX="35525" custLinFactNeighborX="100000" custLinFactNeighborY="-6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C5FE4-871F-4521-850C-C53FEE8A0289}" type="pres">
      <dgm:prSet presAssocID="{B00DBC73-F287-4A59-AACE-38AC7B868B2C}" presName="Name13" presStyleLbl="parChTrans1D2" presStyleIdx="5" presStyleCnt="7"/>
      <dgm:spPr/>
      <dgm:t>
        <a:bodyPr/>
        <a:lstStyle/>
        <a:p>
          <a:endParaRPr lang="ru-RU"/>
        </a:p>
      </dgm:t>
    </dgm:pt>
    <dgm:pt modelId="{6A9CF8F6-66FC-4BE0-97A4-D314CCA2E635}" type="pres">
      <dgm:prSet presAssocID="{07C7EA97-F8F5-4D2E-8A18-F0F8CE6FFC61}" presName="childText" presStyleLbl="bgAcc1" presStyleIdx="5" presStyleCnt="7" custLinFactNeighborX="90790" custLinFactNeighborY="47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C9C8-9098-490E-936E-34086ACF16F4}" type="pres">
      <dgm:prSet presAssocID="{4C25F251-3BC2-415B-BD65-55587AF68D3E}" presName="Name13" presStyleLbl="parChTrans1D2" presStyleIdx="6" presStyleCnt="7"/>
      <dgm:spPr/>
      <dgm:t>
        <a:bodyPr/>
        <a:lstStyle/>
        <a:p>
          <a:endParaRPr lang="ru-RU"/>
        </a:p>
      </dgm:t>
    </dgm:pt>
    <dgm:pt modelId="{6A0A25E4-211C-4514-95C6-A4B229279526}" type="pres">
      <dgm:prSet presAssocID="{C20CFEBF-5F1C-48E8-BC9B-B978A938CE18}" presName="childText" presStyleLbl="bgAcc1" presStyleIdx="6" presStyleCnt="7" custLinFactNeighborX="18096" custLinFactNeighborY="69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118CB-83D2-4341-ACA8-9FFA298863CA}" type="presOf" srcId="{6CA6158A-33B6-4EF4-A4FD-D67DA02BDB8A}" destId="{A949E462-A935-4A05-8C1B-DF26539D7379}" srcOrd="0" destOrd="0" presId="urn:microsoft.com/office/officeart/2005/8/layout/hierarchy3"/>
    <dgm:cxn modelId="{E91F82BE-DDDC-4183-9C98-069801BDD018}" srcId="{40C50A87-7614-40F1-8276-CA76AD66420A}" destId="{DA1F97FB-D8B0-4A1D-9168-31556CFF3222}" srcOrd="3" destOrd="0" parTransId="{0B93DAB0-754F-4E68-9DC3-C0AA0305ABB6}" sibTransId="{EF8CA302-6449-4ACF-909D-9BBB1883DADB}"/>
    <dgm:cxn modelId="{8F35653D-B7FA-43C5-857A-FDE776C9F9C4}" type="presOf" srcId="{AE311879-0959-4C51-954F-281211FB9CDB}" destId="{CA6AA593-F8B4-4111-9985-B123589682DC}" srcOrd="0" destOrd="0" presId="urn:microsoft.com/office/officeart/2005/8/layout/hierarchy3"/>
    <dgm:cxn modelId="{216EE2BB-5E1D-42A0-8F45-DCBA2B5AF264}" srcId="{2DF3EA14-213A-49D2-8752-21B482622650}" destId="{40C50A87-7614-40F1-8276-CA76AD66420A}" srcOrd="0" destOrd="0" parTransId="{C1D04ED6-6085-4BDD-9B62-2F024B911582}" sibTransId="{EFBEBBDB-3292-416D-9794-AF1954B7049B}"/>
    <dgm:cxn modelId="{B0A2539F-D104-4154-B297-9CE05C1EA725}" type="presOf" srcId="{B00DBC73-F287-4A59-AACE-38AC7B868B2C}" destId="{650C5FE4-871F-4521-850C-C53FEE8A0289}" srcOrd="0" destOrd="0" presId="urn:microsoft.com/office/officeart/2005/8/layout/hierarchy3"/>
    <dgm:cxn modelId="{E7D17609-716C-469A-9C84-BB6B02301316}" srcId="{CFA52A6A-010F-4A0B-A55B-79493462935D}" destId="{1A227897-9EDE-4169-AA74-A5C3A7C96ED6}" srcOrd="0" destOrd="0" parTransId="{DABC419D-905F-41FA-9E13-73DF66959CB9}" sibTransId="{50A01396-2855-4E75-8014-73A719CFA278}"/>
    <dgm:cxn modelId="{F11ABEE0-491B-4E3F-B684-DBD23815B67F}" type="presOf" srcId="{4C25F251-3BC2-415B-BD65-55587AF68D3E}" destId="{F049C9C8-9098-490E-936E-34086ACF16F4}" srcOrd="0" destOrd="0" presId="urn:microsoft.com/office/officeart/2005/8/layout/hierarchy3"/>
    <dgm:cxn modelId="{6A57E7DC-8DEB-4BC9-B869-FE282540E434}" type="presOf" srcId="{CFA52A6A-010F-4A0B-A55B-79493462935D}" destId="{5C250ECE-F1E8-46C6-9C98-F5076D4D536B}" srcOrd="0" destOrd="0" presId="urn:microsoft.com/office/officeart/2005/8/layout/hierarchy3"/>
    <dgm:cxn modelId="{8BDFA32C-8D5E-492D-955B-0ECA213513FC}" srcId="{40C50A87-7614-40F1-8276-CA76AD66420A}" destId="{6CA6158A-33B6-4EF4-A4FD-D67DA02BDB8A}" srcOrd="0" destOrd="0" parTransId="{0B20E257-BFE6-4951-938A-173448549183}" sibTransId="{68F79B61-246B-4ADD-8170-8B343BBA1E7C}"/>
    <dgm:cxn modelId="{E68B3BCA-9879-4343-BECA-7DE55E9B1DD1}" type="presOf" srcId="{0B93DAB0-754F-4E68-9DC3-C0AA0305ABB6}" destId="{2637D4A7-5236-4600-9096-176B4BD75008}" srcOrd="0" destOrd="0" presId="urn:microsoft.com/office/officeart/2005/8/layout/hierarchy3"/>
    <dgm:cxn modelId="{F601036D-E931-4824-A0A0-E28CF86C628D}" type="presOf" srcId="{CFA52A6A-010F-4A0B-A55B-79493462935D}" destId="{91D36141-5D6B-4498-992C-82448CAD8B13}" srcOrd="1" destOrd="0" presId="urn:microsoft.com/office/officeart/2005/8/layout/hierarchy3"/>
    <dgm:cxn modelId="{3F8503F6-8BDB-4500-B323-D77E2D992BC7}" srcId="{CFA52A6A-010F-4A0B-A55B-79493462935D}" destId="{07C7EA97-F8F5-4D2E-8A18-F0F8CE6FFC61}" srcOrd="1" destOrd="0" parTransId="{B00DBC73-F287-4A59-AACE-38AC7B868B2C}" sibTransId="{F7556065-CA1D-4B69-921F-2F4772A20328}"/>
    <dgm:cxn modelId="{BBFC2C17-4AEB-473B-97F4-4AA38E800480}" srcId="{40C50A87-7614-40F1-8276-CA76AD66420A}" destId="{AE311879-0959-4C51-954F-281211FB9CDB}" srcOrd="2" destOrd="0" parTransId="{78E88C6D-5EDD-4CC7-B4D7-EAEB743F54DA}" sibTransId="{1E539F5C-3E53-44D0-B543-36D5E190073F}"/>
    <dgm:cxn modelId="{F5D30C4C-49D6-40DD-AE47-6AC03B347B95}" type="presOf" srcId="{DABC419D-905F-41FA-9E13-73DF66959CB9}" destId="{F4BAE62E-4AFB-435A-92A9-FF0518FA34FA}" srcOrd="0" destOrd="0" presId="urn:microsoft.com/office/officeart/2005/8/layout/hierarchy3"/>
    <dgm:cxn modelId="{A48D3F1B-2FAA-4E53-98B8-70529020C5F5}" srcId="{2DF3EA14-213A-49D2-8752-21B482622650}" destId="{CFA52A6A-010F-4A0B-A55B-79493462935D}" srcOrd="1" destOrd="0" parTransId="{0BCC563F-8DEA-4105-B2FF-76B15546219B}" sibTransId="{0B4D8ADB-5A33-49BB-BAC7-FC86A40DD872}"/>
    <dgm:cxn modelId="{C706DA78-8436-4E65-AC26-3D90E76A42B0}" type="presOf" srcId="{0B20E257-BFE6-4951-938A-173448549183}" destId="{BC2EFBE7-D614-449F-8133-9BB6AC7188B2}" srcOrd="0" destOrd="0" presId="urn:microsoft.com/office/officeart/2005/8/layout/hierarchy3"/>
    <dgm:cxn modelId="{BA25910F-F5C9-42A9-BAC6-CE9FAD2E255D}" type="presOf" srcId="{DA1F97FB-D8B0-4A1D-9168-31556CFF3222}" destId="{1C807613-DDC2-4D27-90A3-A6FDA3341D8B}" srcOrd="0" destOrd="0" presId="urn:microsoft.com/office/officeart/2005/8/layout/hierarchy3"/>
    <dgm:cxn modelId="{8461F558-A0B6-42C2-83D6-5E47BE08213C}" type="presOf" srcId="{78E88C6D-5EDD-4CC7-B4D7-EAEB743F54DA}" destId="{7E69C399-2AD4-4E1F-B861-2CEEEC4A64F2}" srcOrd="0" destOrd="0" presId="urn:microsoft.com/office/officeart/2005/8/layout/hierarchy3"/>
    <dgm:cxn modelId="{37B4502E-DB96-434E-8FC7-3545A31FD29E}" type="presOf" srcId="{2DF3EA14-213A-49D2-8752-21B482622650}" destId="{A0F714DE-E81C-489A-8205-62761DDCCE3D}" srcOrd="0" destOrd="0" presId="urn:microsoft.com/office/officeart/2005/8/layout/hierarchy3"/>
    <dgm:cxn modelId="{C467CE25-9086-415F-812E-3A59EAB10B1C}" srcId="{CFA52A6A-010F-4A0B-A55B-79493462935D}" destId="{C20CFEBF-5F1C-48E8-BC9B-B978A938CE18}" srcOrd="2" destOrd="0" parTransId="{4C25F251-3BC2-415B-BD65-55587AF68D3E}" sibTransId="{E195C30B-051C-464C-848A-E2CDAF1098E5}"/>
    <dgm:cxn modelId="{F510C384-698E-4FD4-A5E6-4EC15DA1C4F6}" type="presOf" srcId="{1A227897-9EDE-4169-AA74-A5C3A7C96ED6}" destId="{5EC728A6-1567-47EF-9C1D-FF48824A12D4}" srcOrd="0" destOrd="0" presId="urn:microsoft.com/office/officeart/2005/8/layout/hierarchy3"/>
    <dgm:cxn modelId="{A3E770D7-0CEB-4F90-BB6B-A2DE70C34CB8}" type="presOf" srcId="{C20CFEBF-5F1C-48E8-BC9B-B978A938CE18}" destId="{6A0A25E4-211C-4514-95C6-A4B229279526}" srcOrd="0" destOrd="0" presId="urn:microsoft.com/office/officeart/2005/8/layout/hierarchy3"/>
    <dgm:cxn modelId="{D06B036F-3271-4389-B91F-31FE19C767DA}" srcId="{40C50A87-7614-40F1-8276-CA76AD66420A}" destId="{9D0985E4-3016-4446-AAD2-74D621DF41CF}" srcOrd="1" destOrd="0" parTransId="{DE15BD02-0D04-40C2-AF11-B7C7898BAF29}" sibTransId="{7CD5B648-5A0F-4877-8987-35659854285A}"/>
    <dgm:cxn modelId="{BA8631FE-848F-41C5-97BD-15F2C5948A47}" type="presOf" srcId="{40C50A87-7614-40F1-8276-CA76AD66420A}" destId="{25488276-5201-438E-A92E-CFCFB9947A45}" srcOrd="0" destOrd="0" presId="urn:microsoft.com/office/officeart/2005/8/layout/hierarchy3"/>
    <dgm:cxn modelId="{D2A8AC4C-F279-47F2-BD15-325E5CF0215C}" type="presOf" srcId="{9D0985E4-3016-4446-AAD2-74D621DF41CF}" destId="{2FF0FB97-A1BC-44C1-A079-9A544BBBA79C}" srcOrd="0" destOrd="0" presId="urn:microsoft.com/office/officeart/2005/8/layout/hierarchy3"/>
    <dgm:cxn modelId="{3E99FB37-A56F-4474-A578-0F5548207F75}" type="presOf" srcId="{07C7EA97-F8F5-4D2E-8A18-F0F8CE6FFC61}" destId="{6A9CF8F6-66FC-4BE0-97A4-D314CCA2E635}" srcOrd="0" destOrd="0" presId="urn:microsoft.com/office/officeart/2005/8/layout/hierarchy3"/>
    <dgm:cxn modelId="{F0751200-B14A-4EB7-A384-4A2A4B4C24C4}" type="presOf" srcId="{DE15BD02-0D04-40C2-AF11-B7C7898BAF29}" destId="{361622E5-A015-4374-8B43-9227C4E363B2}" srcOrd="0" destOrd="0" presId="urn:microsoft.com/office/officeart/2005/8/layout/hierarchy3"/>
    <dgm:cxn modelId="{BD8AD10B-9BDF-4415-B374-5A0C8944A5C5}" type="presOf" srcId="{40C50A87-7614-40F1-8276-CA76AD66420A}" destId="{E9CCDB3B-26CF-4283-84A5-CD6BA5FC8B04}" srcOrd="1" destOrd="0" presId="urn:microsoft.com/office/officeart/2005/8/layout/hierarchy3"/>
    <dgm:cxn modelId="{CDBA3153-E377-4F67-8B58-548A3ABB6856}" type="presParOf" srcId="{A0F714DE-E81C-489A-8205-62761DDCCE3D}" destId="{DE67255D-B50D-41BE-BDF2-900475C8E58F}" srcOrd="0" destOrd="0" presId="urn:microsoft.com/office/officeart/2005/8/layout/hierarchy3"/>
    <dgm:cxn modelId="{806516BE-9EAB-493A-A084-829C106535FA}" type="presParOf" srcId="{DE67255D-B50D-41BE-BDF2-900475C8E58F}" destId="{16CE89F8-719B-43C0-B8F5-F35F5E6E0B89}" srcOrd="0" destOrd="0" presId="urn:microsoft.com/office/officeart/2005/8/layout/hierarchy3"/>
    <dgm:cxn modelId="{CCBC662C-3C35-4F93-B722-87E524690252}" type="presParOf" srcId="{16CE89F8-719B-43C0-B8F5-F35F5E6E0B89}" destId="{25488276-5201-438E-A92E-CFCFB9947A45}" srcOrd="0" destOrd="0" presId="urn:microsoft.com/office/officeart/2005/8/layout/hierarchy3"/>
    <dgm:cxn modelId="{0D9AE054-30B3-4C36-B073-080F34EE3695}" type="presParOf" srcId="{16CE89F8-719B-43C0-B8F5-F35F5E6E0B89}" destId="{E9CCDB3B-26CF-4283-84A5-CD6BA5FC8B04}" srcOrd="1" destOrd="0" presId="urn:microsoft.com/office/officeart/2005/8/layout/hierarchy3"/>
    <dgm:cxn modelId="{5A6CBD6D-C882-4BBE-A692-81D8C1C984B9}" type="presParOf" srcId="{DE67255D-B50D-41BE-BDF2-900475C8E58F}" destId="{0B4357E7-2818-40C3-9CAC-D12AFC7CC5EC}" srcOrd="1" destOrd="0" presId="urn:microsoft.com/office/officeart/2005/8/layout/hierarchy3"/>
    <dgm:cxn modelId="{D780DCCC-6F34-4EB3-845D-1FA5B54163DA}" type="presParOf" srcId="{0B4357E7-2818-40C3-9CAC-D12AFC7CC5EC}" destId="{BC2EFBE7-D614-449F-8133-9BB6AC7188B2}" srcOrd="0" destOrd="0" presId="urn:microsoft.com/office/officeart/2005/8/layout/hierarchy3"/>
    <dgm:cxn modelId="{31AC3E14-0303-40C1-8A23-937BA7167AA7}" type="presParOf" srcId="{0B4357E7-2818-40C3-9CAC-D12AFC7CC5EC}" destId="{A949E462-A935-4A05-8C1B-DF26539D7379}" srcOrd="1" destOrd="0" presId="urn:microsoft.com/office/officeart/2005/8/layout/hierarchy3"/>
    <dgm:cxn modelId="{759075C9-CEA1-447A-94D1-95E90BC6E4F8}" type="presParOf" srcId="{0B4357E7-2818-40C3-9CAC-D12AFC7CC5EC}" destId="{361622E5-A015-4374-8B43-9227C4E363B2}" srcOrd="2" destOrd="0" presId="urn:microsoft.com/office/officeart/2005/8/layout/hierarchy3"/>
    <dgm:cxn modelId="{BC0B430C-46B5-406E-AA2D-C0995D1047AF}" type="presParOf" srcId="{0B4357E7-2818-40C3-9CAC-D12AFC7CC5EC}" destId="{2FF0FB97-A1BC-44C1-A079-9A544BBBA79C}" srcOrd="3" destOrd="0" presId="urn:microsoft.com/office/officeart/2005/8/layout/hierarchy3"/>
    <dgm:cxn modelId="{4E81FA7B-6918-433D-A09B-7876C6E2A1B5}" type="presParOf" srcId="{0B4357E7-2818-40C3-9CAC-D12AFC7CC5EC}" destId="{7E69C399-2AD4-4E1F-B861-2CEEEC4A64F2}" srcOrd="4" destOrd="0" presId="urn:microsoft.com/office/officeart/2005/8/layout/hierarchy3"/>
    <dgm:cxn modelId="{4187F363-3E16-4D28-90B3-8378CB61EB33}" type="presParOf" srcId="{0B4357E7-2818-40C3-9CAC-D12AFC7CC5EC}" destId="{CA6AA593-F8B4-4111-9985-B123589682DC}" srcOrd="5" destOrd="0" presId="urn:microsoft.com/office/officeart/2005/8/layout/hierarchy3"/>
    <dgm:cxn modelId="{63D24499-1C19-4629-924F-446D99399077}" type="presParOf" srcId="{0B4357E7-2818-40C3-9CAC-D12AFC7CC5EC}" destId="{2637D4A7-5236-4600-9096-176B4BD75008}" srcOrd="6" destOrd="0" presId="urn:microsoft.com/office/officeart/2005/8/layout/hierarchy3"/>
    <dgm:cxn modelId="{7A991449-6654-4ED4-90E9-1C7E0CDFCBB4}" type="presParOf" srcId="{0B4357E7-2818-40C3-9CAC-D12AFC7CC5EC}" destId="{1C807613-DDC2-4D27-90A3-A6FDA3341D8B}" srcOrd="7" destOrd="0" presId="urn:microsoft.com/office/officeart/2005/8/layout/hierarchy3"/>
    <dgm:cxn modelId="{DD00BB33-1662-4087-9B27-0463506A6CD0}" type="presParOf" srcId="{A0F714DE-E81C-489A-8205-62761DDCCE3D}" destId="{AEE9FB8E-33D2-4962-A4DC-CD74AA4B9E0F}" srcOrd="1" destOrd="0" presId="urn:microsoft.com/office/officeart/2005/8/layout/hierarchy3"/>
    <dgm:cxn modelId="{0375BAAB-DCEA-4143-A006-E902798F55CE}" type="presParOf" srcId="{AEE9FB8E-33D2-4962-A4DC-CD74AA4B9E0F}" destId="{BB6927FA-48F8-4B7E-AFB6-571F11094CA5}" srcOrd="0" destOrd="0" presId="urn:microsoft.com/office/officeart/2005/8/layout/hierarchy3"/>
    <dgm:cxn modelId="{CE4EC4C6-E4D9-4A1D-BB58-5A52C498830C}" type="presParOf" srcId="{BB6927FA-48F8-4B7E-AFB6-571F11094CA5}" destId="{5C250ECE-F1E8-46C6-9C98-F5076D4D536B}" srcOrd="0" destOrd="0" presId="urn:microsoft.com/office/officeart/2005/8/layout/hierarchy3"/>
    <dgm:cxn modelId="{0CD5000A-D20F-43E1-B2E7-E874EAF8EEAC}" type="presParOf" srcId="{BB6927FA-48F8-4B7E-AFB6-571F11094CA5}" destId="{91D36141-5D6B-4498-992C-82448CAD8B13}" srcOrd="1" destOrd="0" presId="urn:microsoft.com/office/officeart/2005/8/layout/hierarchy3"/>
    <dgm:cxn modelId="{D2C2FCA2-6E10-4F58-8F52-01EFEC3DAED9}" type="presParOf" srcId="{AEE9FB8E-33D2-4962-A4DC-CD74AA4B9E0F}" destId="{F85056B2-5246-4DF4-ACE6-21B5E325F8FB}" srcOrd="1" destOrd="0" presId="urn:microsoft.com/office/officeart/2005/8/layout/hierarchy3"/>
    <dgm:cxn modelId="{5DD773E2-26FA-4450-B78E-271E1E23417F}" type="presParOf" srcId="{F85056B2-5246-4DF4-ACE6-21B5E325F8FB}" destId="{F4BAE62E-4AFB-435A-92A9-FF0518FA34FA}" srcOrd="0" destOrd="0" presId="urn:microsoft.com/office/officeart/2005/8/layout/hierarchy3"/>
    <dgm:cxn modelId="{701A833B-3908-4406-AF33-8CDE91150A18}" type="presParOf" srcId="{F85056B2-5246-4DF4-ACE6-21B5E325F8FB}" destId="{5EC728A6-1567-47EF-9C1D-FF48824A12D4}" srcOrd="1" destOrd="0" presId="urn:microsoft.com/office/officeart/2005/8/layout/hierarchy3"/>
    <dgm:cxn modelId="{EC607137-83C4-4932-8D5A-4872AB8361E3}" type="presParOf" srcId="{F85056B2-5246-4DF4-ACE6-21B5E325F8FB}" destId="{650C5FE4-871F-4521-850C-C53FEE8A0289}" srcOrd="2" destOrd="0" presId="urn:microsoft.com/office/officeart/2005/8/layout/hierarchy3"/>
    <dgm:cxn modelId="{F05F5E4E-6DEC-4FC3-A831-FA4E84AD01A1}" type="presParOf" srcId="{F85056B2-5246-4DF4-ACE6-21B5E325F8FB}" destId="{6A9CF8F6-66FC-4BE0-97A4-D314CCA2E635}" srcOrd="3" destOrd="0" presId="urn:microsoft.com/office/officeart/2005/8/layout/hierarchy3"/>
    <dgm:cxn modelId="{69A09A25-8F44-4457-9E2A-CDCC10CD9A89}" type="presParOf" srcId="{F85056B2-5246-4DF4-ACE6-21B5E325F8FB}" destId="{F049C9C8-9098-490E-936E-34086ACF16F4}" srcOrd="4" destOrd="0" presId="urn:microsoft.com/office/officeart/2005/8/layout/hierarchy3"/>
    <dgm:cxn modelId="{61E6B53C-241C-4D79-B365-6BE31B384E55}" type="presParOf" srcId="{F85056B2-5246-4DF4-ACE6-21B5E325F8FB}" destId="{6A0A25E4-211C-4514-95C6-A4B22927952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9CB23-1319-4267-B55A-D1ADD40A9CF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EEADDEB-BB35-44D7-BDC5-46D964B8A2E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дополнительных образовательных</a:t>
          </a:r>
        </a:p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Программ, представленных на сайте «Навигатор» </a:t>
          </a:r>
          <a:endParaRPr lang="ru-RU" sz="1000" dirty="0"/>
        </a:p>
      </dgm:t>
    </dgm:pt>
    <dgm:pt modelId="{A11B708D-647F-4730-AEC8-CF95F4DF7D82}" type="parTrans" cxnId="{29C9D33F-C7C4-4C28-8873-BE0E155FAA3F}">
      <dgm:prSet/>
      <dgm:spPr/>
      <dgm:t>
        <a:bodyPr/>
        <a:lstStyle/>
        <a:p>
          <a:endParaRPr lang="ru-RU"/>
        </a:p>
      </dgm:t>
    </dgm:pt>
    <dgm:pt modelId="{5784BD52-A533-4B70-A89B-A0026907B0A1}" type="sibTrans" cxnId="{29C9D33F-C7C4-4C28-8873-BE0E155FAA3F}">
      <dgm:prSet/>
      <dgm:spPr/>
      <dgm:t>
        <a:bodyPr/>
        <a:lstStyle/>
        <a:p>
          <a:endParaRPr lang="ru-RU"/>
        </a:p>
      </dgm:t>
    </dgm:pt>
    <dgm:pt modelId="{8DD77570-B533-4C31-A134-ECE847EFA81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охвата обучающихся по дополнительным образовательным программам</a:t>
          </a:r>
          <a:endParaRPr lang="ru-RU" sz="1000" dirty="0"/>
        </a:p>
      </dgm:t>
    </dgm:pt>
    <dgm:pt modelId="{E4445887-7FAB-40E7-8325-84EAFDBD9A18}" type="parTrans" cxnId="{2A11852E-6D97-402A-9A95-9844A26E2D7C}">
      <dgm:prSet/>
      <dgm:spPr/>
      <dgm:t>
        <a:bodyPr/>
        <a:lstStyle/>
        <a:p>
          <a:endParaRPr lang="ru-RU"/>
        </a:p>
      </dgm:t>
    </dgm:pt>
    <dgm:pt modelId="{A9191D80-5455-4696-80BC-D226E3110E79}" type="sibTrans" cxnId="{2A11852E-6D97-402A-9A95-9844A26E2D7C}">
      <dgm:prSet/>
      <dgm:spPr/>
      <dgm:t>
        <a:bodyPr/>
        <a:lstStyle/>
        <a:p>
          <a:endParaRPr lang="ru-RU"/>
        </a:p>
      </dgm:t>
    </dgm:pt>
    <dgm:pt modelId="{EA0DE6C5-831B-4784-A352-E65FD32C2716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включение воспитанников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ДОУс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 лет в систему «Навигатор»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D7542-A5D6-4178-B5E7-61D4D64EF90B}" type="parTrans" cxnId="{D3414B2A-28D6-4D21-9514-2BEBFB09756A}">
      <dgm:prSet/>
      <dgm:spPr/>
      <dgm:t>
        <a:bodyPr/>
        <a:lstStyle/>
        <a:p>
          <a:endParaRPr lang="ru-RU"/>
        </a:p>
      </dgm:t>
    </dgm:pt>
    <dgm:pt modelId="{F617565C-A779-4389-B272-97BB2978C99B}" type="sibTrans" cxnId="{D3414B2A-28D6-4D21-9514-2BEBFB09756A}">
      <dgm:prSet/>
      <dgm:spPr/>
      <dgm:t>
        <a:bodyPr/>
        <a:lstStyle/>
        <a:p>
          <a:endParaRPr lang="ru-RU"/>
        </a:p>
      </dgm:t>
    </dgm:pt>
    <dgm:pt modelId="{9579C89C-ADC5-4A9C-BAE8-93C52AFB4DBE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пакета распорядительных документов, регистрация в </a:t>
          </a:r>
          <a:r>
            <a:rPr lang="ru-RU" sz="11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Роскомнадзоре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C6F38-C846-4017-AB55-D0D97057180A}" type="parTrans" cxnId="{8344A64A-A393-40D0-AA22-4D6993A2D24B}">
      <dgm:prSet/>
      <dgm:spPr/>
      <dgm:t>
        <a:bodyPr/>
        <a:lstStyle/>
        <a:p>
          <a:endParaRPr lang="ru-RU"/>
        </a:p>
      </dgm:t>
    </dgm:pt>
    <dgm:pt modelId="{1C14B66E-8D58-4FB0-9742-07FC8E3C0EB1}" type="sibTrans" cxnId="{8344A64A-A393-40D0-AA22-4D6993A2D24B}">
      <dgm:prSet/>
      <dgm:spPr/>
      <dgm:t>
        <a:bodyPr/>
        <a:lstStyle/>
        <a:p>
          <a:endParaRPr lang="ru-RU"/>
        </a:p>
      </dgm:t>
    </dgm:pt>
    <dgm:pt modelId="{17BF1C6B-AB92-4E13-93ED-757F6A8C2B9E}" type="pres">
      <dgm:prSet presAssocID="{15B9CB23-1319-4267-B55A-D1ADD40A9CFF}" presName="compositeShape" presStyleCnt="0">
        <dgm:presLayoutVars>
          <dgm:dir/>
          <dgm:resizeHandles/>
        </dgm:presLayoutVars>
      </dgm:prSet>
      <dgm:spPr/>
    </dgm:pt>
    <dgm:pt modelId="{6DF0C524-52E7-406D-90A0-1C0C222869D4}" type="pres">
      <dgm:prSet presAssocID="{15B9CB23-1319-4267-B55A-D1ADD40A9CFF}" presName="pyramid" presStyleLbl="node1" presStyleIdx="0" presStyleCnt="1" custLinFactNeighborX="2460" custLinFactNeighborY="-3763"/>
      <dgm:spPr/>
    </dgm:pt>
    <dgm:pt modelId="{171DA3D0-20CC-4C30-9B3C-FE2CEA66A799}" type="pres">
      <dgm:prSet presAssocID="{15B9CB23-1319-4267-B55A-D1ADD40A9CFF}" presName="theList" presStyleCnt="0"/>
      <dgm:spPr/>
    </dgm:pt>
    <dgm:pt modelId="{B3F5633F-8C3B-428A-813D-9FD6CA56B9B2}" type="pres">
      <dgm:prSet presAssocID="{AEEADDEB-BB35-44D7-BDC5-46D964B8A2ED}" presName="aNode" presStyleLbl="fgAcc1" presStyleIdx="0" presStyleCnt="4" custLinFactY="100000" custLinFactNeighborX="635" custLinFactNeighborY="122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DAA8D-63A7-42CE-9C6C-E3727D44FD89}" type="pres">
      <dgm:prSet presAssocID="{AEEADDEB-BB35-44D7-BDC5-46D964B8A2ED}" presName="aSpace" presStyleCnt="0"/>
      <dgm:spPr/>
    </dgm:pt>
    <dgm:pt modelId="{BCC93DB8-178F-4777-A1ED-37D41F6C2F82}" type="pres">
      <dgm:prSet presAssocID="{8DD77570-B533-4C31-A134-ECE847EFA811}" presName="aNode" presStyleLbl="fgAcc1" presStyleIdx="1" presStyleCnt="4" custLinFactY="100000" custLinFactNeighborX="6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69316-0E6E-4719-9C2D-C997A3CD708E}" type="pres">
      <dgm:prSet presAssocID="{8DD77570-B533-4C31-A134-ECE847EFA811}" presName="aSpace" presStyleCnt="0"/>
      <dgm:spPr/>
    </dgm:pt>
    <dgm:pt modelId="{AB93CF3D-9F30-44A5-B036-FDAC30960412}" type="pres">
      <dgm:prSet presAssocID="{9579C89C-ADC5-4A9C-BAE8-93C52AFB4DBE}" presName="aNode" presStyleLbl="fgAcc1" presStyleIdx="2" presStyleCnt="4" custLinFactY="-194320" custLinFactNeighborX="63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E0060-1C95-4F5E-976D-A140E2A0B2D1}" type="pres">
      <dgm:prSet presAssocID="{9579C89C-ADC5-4A9C-BAE8-93C52AFB4DBE}" presName="aSpace" presStyleCnt="0"/>
      <dgm:spPr/>
    </dgm:pt>
    <dgm:pt modelId="{FB8FFF98-D888-4E0B-812A-61AF97B5D641}" type="pres">
      <dgm:prSet presAssocID="{EA0DE6C5-831B-4784-A352-E65FD32C271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A6B1A-0D81-40A0-AEC4-6F6D65F93B16}" type="pres">
      <dgm:prSet presAssocID="{EA0DE6C5-831B-4784-A352-E65FD32C2716}" presName="aSpace" presStyleCnt="0"/>
      <dgm:spPr/>
    </dgm:pt>
  </dgm:ptLst>
  <dgm:cxnLst>
    <dgm:cxn modelId="{D3414B2A-28D6-4D21-9514-2BEBFB09756A}" srcId="{15B9CB23-1319-4267-B55A-D1ADD40A9CFF}" destId="{EA0DE6C5-831B-4784-A352-E65FD32C2716}" srcOrd="3" destOrd="0" parTransId="{6B0D7542-A5D6-4178-B5E7-61D4D64EF90B}" sibTransId="{F617565C-A779-4389-B272-97BB2978C99B}"/>
    <dgm:cxn modelId="{525A03C2-CFD9-4633-B8DC-13C876D57CFA}" type="presOf" srcId="{AEEADDEB-BB35-44D7-BDC5-46D964B8A2ED}" destId="{B3F5633F-8C3B-428A-813D-9FD6CA56B9B2}" srcOrd="0" destOrd="0" presId="urn:microsoft.com/office/officeart/2005/8/layout/pyramid2"/>
    <dgm:cxn modelId="{63D3FF5D-1C8F-4016-9826-C52A91123769}" type="presOf" srcId="{15B9CB23-1319-4267-B55A-D1ADD40A9CFF}" destId="{17BF1C6B-AB92-4E13-93ED-757F6A8C2B9E}" srcOrd="0" destOrd="0" presId="urn:microsoft.com/office/officeart/2005/8/layout/pyramid2"/>
    <dgm:cxn modelId="{2A11852E-6D97-402A-9A95-9844A26E2D7C}" srcId="{15B9CB23-1319-4267-B55A-D1ADD40A9CFF}" destId="{8DD77570-B533-4C31-A134-ECE847EFA811}" srcOrd="1" destOrd="0" parTransId="{E4445887-7FAB-40E7-8325-84EAFDBD9A18}" sibTransId="{A9191D80-5455-4696-80BC-D226E3110E79}"/>
    <dgm:cxn modelId="{E1B20387-E330-44C5-97ED-7AB621F4DAE6}" type="presOf" srcId="{EA0DE6C5-831B-4784-A352-E65FD32C2716}" destId="{FB8FFF98-D888-4E0B-812A-61AF97B5D641}" srcOrd="0" destOrd="0" presId="urn:microsoft.com/office/officeart/2005/8/layout/pyramid2"/>
    <dgm:cxn modelId="{29C9D33F-C7C4-4C28-8873-BE0E155FAA3F}" srcId="{15B9CB23-1319-4267-B55A-D1ADD40A9CFF}" destId="{AEEADDEB-BB35-44D7-BDC5-46D964B8A2ED}" srcOrd="0" destOrd="0" parTransId="{A11B708D-647F-4730-AEC8-CF95F4DF7D82}" sibTransId="{5784BD52-A533-4B70-A89B-A0026907B0A1}"/>
    <dgm:cxn modelId="{3F442D8E-377A-4CAE-BBEF-95913802B16F}" type="presOf" srcId="{8DD77570-B533-4C31-A134-ECE847EFA811}" destId="{BCC93DB8-178F-4777-A1ED-37D41F6C2F82}" srcOrd="0" destOrd="0" presId="urn:microsoft.com/office/officeart/2005/8/layout/pyramid2"/>
    <dgm:cxn modelId="{339FCA58-FE51-47AC-A020-71875CE569A5}" type="presOf" srcId="{9579C89C-ADC5-4A9C-BAE8-93C52AFB4DBE}" destId="{AB93CF3D-9F30-44A5-B036-FDAC30960412}" srcOrd="0" destOrd="0" presId="urn:microsoft.com/office/officeart/2005/8/layout/pyramid2"/>
    <dgm:cxn modelId="{8344A64A-A393-40D0-AA22-4D6993A2D24B}" srcId="{15B9CB23-1319-4267-B55A-D1ADD40A9CFF}" destId="{9579C89C-ADC5-4A9C-BAE8-93C52AFB4DBE}" srcOrd="2" destOrd="0" parTransId="{360C6F38-C846-4017-AB55-D0D97057180A}" sibTransId="{1C14B66E-8D58-4FB0-9742-07FC8E3C0EB1}"/>
    <dgm:cxn modelId="{0F583853-88B2-418A-B494-0C7D34D231EF}" type="presParOf" srcId="{17BF1C6B-AB92-4E13-93ED-757F6A8C2B9E}" destId="{6DF0C524-52E7-406D-90A0-1C0C222869D4}" srcOrd="0" destOrd="0" presId="urn:microsoft.com/office/officeart/2005/8/layout/pyramid2"/>
    <dgm:cxn modelId="{70EB86D3-872A-40AC-A6E2-38E453733047}" type="presParOf" srcId="{17BF1C6B-AB92-4E13-93ED-757F6A8C2B9E}" destId="{171DA3D0-20CC-4C30-9B3C-FE2CEA66A799}" srcOrd="1" destOrd="0" presId="urn:microsoft.com/office/officeart/2005/8/layout/pyramid2"/>
    <dgm:cxn modelId="{C5C7827D-BA0F-4B10-9FB0-DAB6C883D402}" type="presParOf" srcId="{171DA3D0-20CC-4C30-9B3C-FE2CEA66A799}" destId="{B3F5633F-8C3B-428A-813D-9FD6CA56B9B2}" srcOrd="0" destOrd="0" presId="urn:microsoft.com/office/officeart/2005/8/layout/pyramid2"/>
    <dgm:cxn modelId="{F211ACC0-E8C0-489B-B4AF-C54BA251D6A7}" type="presParOf" srcId="{171DA3D0-20CC-4C30-9B3C-FE2CEA66A799}" destId="{8D7DAA8D-63A7-42CE-9C6C-E3727D44FD89}" srcOrd="1" destOrd="0" presId="urn:microsoft.com/office/officeart/2005/8/layout/pyramid2"/>
    <dgm:cxn modelId="{1994552B-34A1-447B-A3C6-0443AC1B5125}" type="presParOf" srcId="{171DA3D0-20CC-4C30-9B3C-FE2CEA66A799}" destId="{BCC93DB8-178F-4777-A1ED-37D41F6C2F82}" srcOrd="2" destOrd="0" presId="urn:microsoft.com/office/officeart/2005/8/layout/pyramid2"/>
    <dgm:cxn modelId="{7E4633DD-EB60-4D1C-BEE2-A69321880677}" type="presParOf" srcId="{171DA3D0-20CC-4C30-9B3C-FE2CEA66A799}" destId="{7E469316-0E6E-4719-9C2D-C997A3CD708E}" srcOrd="3" destOrd="0" presId="urn:microsoft.com/office/officeart/2005/8/layout/pyramid2"/>
    <dgm:cxn modelId="{2C54BDB2-B39C-49C3-9E9B-3C76338F708D}" type="presParOf" srcId="{171DA3D0-20CC-4C30-9B3C-FE2CEA66A799}" destId="{AB93CF3D-9F30-44A5-B036-FDAC30960412}" srcOrd="4" destOrd="0" presId="urn:microsoft.com/office/officeart/2005/8/layout/pyramid2"/>
    <dgm:cxn modelId="{A2F7DE77-4905-45EB-A050-A88303907CB1}" type="presParOf" srcId="{171DA3D0-20CC-4C30-9B3C-FE2CEA66A799}" destId="{A2FE0060-1C95-4F5E-976D-A140E2A0B2D1}" srcOrd="5" destOrd="0" presId="urn:microsoft.com/office/officeart/2005/8/layout/pyramid2"/>
    <dgm:cxn modelId="{69610EC6-10CC-4A17-88AA-93A29A5A2A89}" type="presParOf" srcId="{171DA3D0-20CC-4C30-9B3C-FE2CEA66A799}" destId="{FB8FFF98-D888-4E0B-812A-61AF97B5D641}" srcOrd="6" destOrd="0" presId="urn:microsoft.com/office/officeart/2005/8/layout/pyramid2"/>
    <dgm:cxn modelId="{510D4C4D-76F7-4DEF-8A57-D395C31A491E}" type="presParOf" srcId="{171DA3D0-20CC-4C30-9B3C-FE2CEA66A799}" destId="{DC6A6B1A-0D81-40A0-AEC4-6F6D65F93B1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6138" y="882650"/>
            <a:ext cx="5797550" cy="434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9003" y="5513077"/>
            <a:ext cx="5993599" cy="522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250925" cy="579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40680" y="0"/>
            <a:ext cx="3250925" cy="579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11026151"/>
            <a:ext cx="3250925" cy="579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40680" y="11026151"/>
            <a:ext cx="3250925" cy="579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531258D-2A76-4811-B7A3-4F1FE90AD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22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C4C5EB-A8AA-4F45-A61E-4A1932582C28}" type="slidenum">
              <a:rPr lang="ru-RU"/>
              <a:pPr/>
              <a:t>1</a:t>
            </a:fld>
            <a:endParaRPr lang="ru-RU"/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882650"/>
            <a:ext cx="5799137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9003" y="5513076"/>
            <a:ext cx="5995172" cy="522354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8509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268413"/>
            <a:ext cx="37385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8413" y="1268413"/>
            <a:ext cx="37401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1975" y="274638"/>
            <a:ext cx="1906588" cy="5518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274638"/>
            <a:ext cx="5572125" cy="5518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1042988" cy="689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63111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268413"/>
            <a:ext cx="76311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dnso.ru/" TargetMode="External"/><Relationship Id="rId2" Type="http://schemas.openxmlformats.org/officeDocument/2006/relationships/hyperlink" Target="https://altairdons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42844" y="2928934"/>
            <a:ext cx="8858312" cy="3429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400" dirty="0" smtClean="0">
              <a:solidFill>
                <a:srgbClr val="FFFFFF"/>
              </a:solidFill>
              <a:latin typeface="Verdana" pitchFamily="32" charset="0"/>
            </a:endParaRPr>
          </a:p>
          <a:p>
            <a:pPr hangingPunct="1">
              <a:lnSpc>
                <a:spcPct val="100000"/>
              </a:lnSpc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Организация работы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МАДОУ «Детский сад № 373» 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системе «Навигатор ДОД НСО»</a:t>
            </a:r>
          </a:p>
          <a:p>
            <a:pPr hangingPunct="1">
              <a:lnSpc>
                <a:spcPct val="100000"/>
              </a:lnSpc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hangingPunct="1">
              <a:lnSpc>
                <a:spcPct val="100000"/>
              </a:lnSpc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национального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проекта «Образование» </a:t>
            </a:r>
          </a:p>
          <a:p>
            <a:pPr algn="r" hangingPunct="1">
              <a:lnSpc>
                <a:spcPct val="100000"/>
              </a:lnSpc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hangingPunct="1">
              <a:lnSpc>
                <a:spcPct val="100000"/>
              </a:lnSpc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Подготовила: Казанцева Анна Викторовна, </a:t>
            </a:r>
          </a:p>
          <a:p>
            <a:pPr algn="r" hangingPunct="1">
              <a:lnSpc>
                <a:spcPct val="100000"/>
              </a:lnSpc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МАДОУ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№ 373</a:t>
            </a:r>
          </a:p>
        </p:txBody>
      </p:sp>
      <p:sp>
        <p:nvSpPr>
          <p:cNvPr id="18434" name="AutoShape 2" descr="МБОУ ДОД Центр детского и юношеского творчества Староюрье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5" name="Picture 7" descr="C:\Users\Учительский\Downloads\эмблем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-144463"/>
            <a:ext cx="414340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97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Навигатор дополнительного образования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268413"/>
            <a:ext cx="7631113" cy="3096691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реализации на территории Новосибирской области приоритетного проекта «Доступное дополнительное образование для детей», утвержденного Президиумом Совета при Президенте РФ по стратегическому развитию и приоритетным проектам (протокол от 30 ноября 2016 г. №11), для повышения доступности дополнительного образования на территории Новосибирской области с сентября 2018 года запущен Навигатор дополнительного образования  детей Новосибирской области – распоряжение правительства НСО от 31.10.2018 г.» 404-рп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федерального проекта «Успех каждого ребенка» национального проекта «Образование» в Новосибирской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85184"/>
            <a:ext cx="5471418" cy="149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572500" y="6572250"/>
            <a:ext cx="560388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spcBef>
                <a:spcPts val="900"/>
              </a:spcBef>
              <a:tabLst>
                <a:tab pos="407988" algn="l"/>
              </a:tabLst>
            </a:pPr>
            <a:fld id="{DF7DB3D9-ABE7-4001-9CC4-2DD012865F23}" type="slidenum">
              <a:rPr lang="ru-RU" sz="1200">
                <a:solidFill>
                  <a:srgbClr val="7F7F7F"/>
                </a:solidFill>
                <a:latin typeface="Tahoma" pitchFamily="32" charset="0"/>
              </a:rPr>
              <a:pPr algn="r" hangingPunct="1">
                <a:lnSpc>
                  <a:spcPct val="100000"/>
                </a:lnSpc>
                <a:spcBef>
                  <a:spcPts val="900"/>
                </a:spcBef>
                <a:tabLst>
                  <a:tab pos="407988" algn="l"/>
                </a:tabLst>
              </a:pPr>
              <a:t>11</a:t>
            </a:fld>
            <a:endParaRPr lang="ru-RU" sz="1200" dirty="0">
              <a:solidFill>
                <a:srgbClr val="7F7F7F"/>
              </a:solidFill>
              <a:latin typeface="Tahoma" pitchFamily="3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836712"/>
            <a:ext cx="7631113" cy="5400599"/>
          </a:xfrm>
        </p:spPr>
        <p:txBody>
          <a:bodyPr/>
          <a:lstStyle/>
          <a:p>
            <a:pPr marL="1520825" indent="0"/>
            <a:endParaRPr lang="ru-RU" sz="2400" dirty="0" smtClean="0"/>
          </a:p>
          <a:p>
            <a:pPr marL="1520825" indent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Консолидации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всех программах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0825" indent="0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0825" indent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дошкольников (с 5 лет) и школьников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0825" indent="0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0825" indent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</a:p>
          <a:p>
            <a:pPr marL="1520825" indent="0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0825" indent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отчетности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50" y="5279449"/>
            <a:ext cx="1296144" cy="1271516"/>
          </a:xfrm>
          <a:prstGeom prst="rect">
            <a:avLst/>
          </a:prstGeom>
        </p:spPr>
      </p:pic>
      <p:sp>
        <p:nvSpPr>
          <p:cNvPr id="12" name="Выноска с четырьмя стрелками 11"/>
          <p:cNvSpPr/>
          <p:nvPr/>
        </p:nvSpPr>
        <p:spPr bwMode="auto">
          <a:xfrm>
            <a:off x="1619671" y="1534327"/>
            <a:ext cx="815879" cy="598706"/>
          </a:xfrm>
          <a:prstGeom prst="quadArrowCallout">
            <a:avLst/>
          </a:prstGeom>
          <a:solidFill>
            <a:srgbClr val="5B9BD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Улыбающееся лицо 12"/>
          <p:cNvSpPr/>
          <p:nvPr/>
        </p:nvSpPr>
        <p:spPr bwMode="auto">
          <a:xfrm>
            <a:off x="1619671" y="3857611"/>
            <a:ext cx="648072" cy="567829"/>
          </a:xfrm>
          <a:prstGeom prst="smileyF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Управляющая кнопка: документ 14">
            <a:hlinkClick r:id="" action="ppaction://noaction" highlightClick="1"/>
          </p:cNvPr>
          <p:cNvSpPr/>
          <p:nvPr/>
        </p:nvSpPr>
        <p:spPr bwMode="auto">
          <a:xfrm>
            <a:off x="1619672" y="4911004"/>
            <a:ext cx="720080" cy="736890"/>
          </a:xfrm>
          <a:prstGeom prst="actionButtonDocument">
            <a:avLst/>
          </a:prstGeom>
          <a:noFill/>
          <a:ln w="9525" cap="flat" cmpd="sng" algn="ctr">
            <a:solidFill>
              <a:srgbClr val="1C75B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Блок-схема: несколько документов 15"/>
          <p:cNvSpPr/>
          <p:nvPr/>
        </p:nvSpPr>
        <p:spPr bwMode="auto">
          <a:xfrm>
            <a:off x="1619671" y="2834162"/>
            <a:ext cx="815879" cy="575610"/>
          </a:xfrm>
          <a:prstGeom prst="flowChartMultidocumen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Навигатор решает задачи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560387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93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кого навигатор дополнительного образования?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kern="1200" dirty="0" smtClean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572500" y="6572250"/>
            <a:ext cx="560388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spcBef>
                <a:spcPts val="900"/>
              </a:spcBef>
              <a:tabLst>
                <a:tab pos="407988" algn="l"/>
              </a:tabLst>
            </a:pPr>
            <a:fld id="{DF7DB3D9-ABE7-4001-9CC4-2DD012865F23}" type="slidenum">
              <a:rPr lang="ru-RU" sz="1200">
                <a:solidFill>
                  <a:srgbClr val="7F7F7F"/>
                </a:solidFill>
                <a:latin typeface="Tahoma" pitchFamily="32" charset="0"/>
              </a:rPr>
              <a:pPr algn="r" hangingPunct="1">
                <a:lnSpc>
                  <a:spcPct val="100000"/>
                </a:lnSpc>
                <a:spcBef>
                  <a:spcPts val="900"/>
                </a:spcBef>
                <a:tabLst>
                  <a:tab pos="407988" algn="l"/>
                </a:tabLst>
              </a:pPr>
              <a:t>12</a:t>
            </a:fld>
            <a:endParaRPr lang="ru-RU" sz="1200" dirty="0">
              <a:solidFill>
                <a:srgbClr val="7F7F7F"/>
              </a:solidFill>
              <a:latin typeface="Tahoma" pitchFamily="3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836712"/>
            <a:ext cx="7631113" cy="5400599"/>
          </a:xfrm>
        </p:spPr>
        <p:txBody>
          <a:bodyPr/>
          <a:lstStyle/>
          <a:p>
            <a:endParaRPr lang="ru-RU" sz="800" b="1" dirty="0" smtClean="0"/>
          </a:p>
          <a:p>
            <a:endParaRPr lang="ru-RU" sz="800" b="1" dirty="0" smtClean="0"/>
          </a:p>
          <a:p>
            <a:pPr>
              <a:spcAft>
                <a:spcPts val="0"/>
              </a:spcAft>
            </a:pPr>
            <a:r>
              <a:rPr lang="ru-RU" sz="2000" dirty="0" smtClean="0"/>
              <a:t>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0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учреждений, осуществляющих  </a:t>
            </a:r>
          </a:p>
          <a:p>
            <a:pPr marL="179388" indent="0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региональной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632155"/>
            <a:ext cx="1233755" cy="1210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504" y="1364430"/>
            <a:ext cx="2376264" cy="1477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666733"/>
            <a:ext cx="2651014" cy="1740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734" y="4586946"/>
            <a:ext cx="2340292" cy="16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навигатор дополнительного образования?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572500" y="6572250"/>
            <a:ext cx="560388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spcBef>
                <a:spcPts val="900"/>
              </a:spcBef>
              <a:tabLst>
                <a:tab pos="407988" algn="l"/>
              </a:tabLst>
            </a:pPr>
            <a:fld id="{DF7DB3D9-ABE7-4001-9CC4-2DD012865F23}" type="slidenum">
              <a:rPr lang="ru-RU" sz="1200">
                <a:solidFill>
                  <a:srgbClr val="7F7F7F"/>
                </a:solidFill>
                <a:latin typeface="Tahoma" pitchFamily="32" charset="0"/>
              </a:rPr>
              <a:pPr algn="r" hangingPunct="1">
                <a:lnSpc>
                  <a:spcPct val="100000"/>
                </a:lnSpc>
                <a:spcBef>
                  <a:spcPts val="900"/>
                </a:spcBef>
                <a:tabLst>
                  <a:tab pos="407988" algn="l"/>
                </a:tabLst>
              </a:pPr>
              <a:t>13</a:t>
            </a:fld>
            <a:endParaRPr lang="ru-RU" sz="1200" dirty="0">
              <a:solidFill>
                <a:srgbClr val="7F7F7F"/>
              </a:solidFill>
              <a:latin typeface="Tahoma" pitchFamily="3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836712"/>
            <a:ext cx="7631113" cy="5400599"/>
          </a:xfrm>
        </p:spPr>
        <p:txBody>
          <a:bodyPr/>
          <a:lstStyle/>
          <a:p>
            <a:pPr marL="265113" indent="-265113"/>
            <a:endParaRPr lang="ru-RU" sz="1000" dirty="0" smtClean="0"/>
          </a:p>
          <a:p>
            <a:pPr marL="0" indent="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Интернет-портал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 родители ищут кружки и секции для своих детей, 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организации, реализующие программы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привлекают детей 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 занятия.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5194469"/>
            <a:ext cx="1233755" cy="1210312"/>
          </a:xfrm>
          <a:prstGeom prst="rect">
            <a:avLst/>
          </a:prstGeom>
        </p:spPr>
      </p:pic>
      <p:pic>
        <p:nvPicPr>
          <p:cNvPr id="13313" name="Picture 1" descr="D:\Мои документы\2018-2019 учебный год\Навигатор\Навигатор выступление\Без-имен1111и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428868"/>
            <a:ext cx="7858180" cy="4004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7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560387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93000"/>
              </a:lnSpc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Навигатор дополнительного образования детей</a:t>
            </a:r>
            <a:endParaRPr lang="ru-RU" altLang="ru-RU" sz="2000" b="1" kern="1200" dirty="0" smtClean="0">
              <a:solidFill>
                <a:srgbClr val="1C75BC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572500" y="6572250"/>
            <a:ext cx="560388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spcBef>
                <a:spcPts val="900"/>
              </a:spcBef>
              <a:tabLst>
                <a:tab pos="407988" algn="l"/>
              </a:tabLst>
            </a:pPr>
            <a:fld id="{DF7DB3D9-ABE7-4001-9CC4-2DD012865F23}" type="slidenum">
              <a:rPr lang="ru-RU" sz="1200">
                <a:solidFill>
                  <a:srgbClr val="7F7F7F"/>
                </a:solidFill>
                <a:latin typeface="Tahoma" pitchFamily="32" charset="0"/>
              </a:rPr>
              <a:pPr algn="r" hangingPunct="1">
                <a:lnSpc>
                  <a:spcPct val="100000"/>
                </a:lnSpc>
                <a:spcBef>
                  <a:spcPts val="900"/>
                </a:spcBef>
                <a:tabLst>
                  <a:tab pos="407988" algn="l"/>
                </a:tabLst>
              </a:pPr>
              <a:t>14</a:t>
            </a:fld>
            <a:endParaRPr lang="ru-RU" sz="1200" dirty="0">
              <a:solidFill>
                <a:srgbClr val="7F7F7F"/>
              </a:solidFill>
              <a:latin typeface="Tahoma" pitchFamily="3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836712"/>
            <a:ext cx="7631113" cy="5400599"/>
          </a:xfrm>
        </p:spPr>
        <p:txBody>
          <a:bodyPr/>
          <a:lstStyle/>
          <a:p>
            <a:r>
              <a:rPr lang="ru-RU" sz="1100" dirty="0"/>
              <a:t>		</a:t>
            </a:r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886917"/>
              </p:ext>
            </p:extLst>
          </p:nvPr>
        </p:nvGraphicFramePr>
        <p:xfrm>
          <a:off x="1214413" y="928670"/>
          <a:ext cx="7802565" cy="5717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0969">
                  <a:extLst>
                    <a:ext uri="{9D8B030D-6E8A-4147-A177-3AD203B41FA5}">
                      <a16:colId xmlns="" xmlns:a16="http://schemas.microsoft.com/office/drawing/2014/main" val="883028368"/>
                    </a:ext>
                  </a:extLst>
                </a:gridCol>
                <a:gridCol w="1838542">
                  <a:extLst>
                    <a:ext uri="{9D8B030D-6E8A-4147-A177-3AD203B41FA5}">
                      <a16:colId xmlns="" xmlns:a16="http://schemas.microsoft.com/office/drawing/2014/main" val="2154949040"/>
                    </a:ext>
                  </a:extLst>
                </a:gridCol>
                <a:gridCol w="1767829">
                  <a:extLst>
                    <a:ext uri="{9D8B030D-6E8A-4147-A177-3AD203B41FA5}">
                      <a16:colId xmlns="" xmlns:a16="http://schemas.microsoft.com/office/drawing/2014/main" val="358173146"/>
                    </a:ext>
                  </a:extLst>
                </a:gridCol>
                <a:gridCol w="2695225">
                  <a:extLst>
                    <a:ext uri="{9D8B030D-6E8A-4147-A177-3AD203B41FA5}">
                      <a16:colId xmlns="" xmlns:a16="http://schemas.microsoft.com/office/drawing/2014/main" val="311639524"/>
                    </a:ext>
                  </a:extLst>
                </a:gridCol>
              </a:tblGrid>
              <a:tr h="80014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Часть Навигатора </a:t>
                      </a:r>
                      <a:endParaRPr lang="ru-RU" sz="1100" dirty="0"/>
                    </a:p>
                  </a:txBody>
                  <a:tcPr>
                    <a:solidFill>
                      <a:srgbClr val="216F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Пользователи </a:t>
                      </a:r>
                      <a:endParaRPr lang="ru-RU" sz="1100" dirty="0"/>
                    </a:p>
                  </a:txBody>
                  <a:tcPr>
                    <a:solidFill>
                      <a:srgbClr val="216F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Роль пользователя </a:t>
                      </a:r>
                      <a:endParaRPr lang="ru-RU" sz="1100" dirty="0"/>
                    </a:p>
                  </a:txBody>
                  <a:tcPr>
                    <a:solidFill>
                      <a:srgbClr val="21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Функции Навигатора (в базовой версии) 	</a:t>
                      </a:r>
                    </a:p>
                    <a:p>
                      <a:endParaRPr lang="ru-RU" sz="1100" dirty="0"/>
                    </a:p>
                  </a:txBody>
                  <a:tcPr>
                    <a:solidFill>
                      <a:srgbClr val="216F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8375357"/>
                  </a:ext>
                </a:extLst>
              </a:tr>
              <a:tr h="1429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Сайт </a:t>
                      </a:r>
                      <a:endParaRPr lang="ru-RU" sz="1100" dirty="0"/>
                    </a:p>
                  </a:txBody>
                  <a:tcPr>
                    <a:solidFill>
                      <a:srgbClr val="CFD6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Родители, посетители сайта </a:t>
                      </a:r>
                      <a:endParaRPr lang="ru-RU" sz="1100" dirty="0"/>
                    </a:p>
                  </a:txBody>
                  <a:tcPr>
                    <a:solidFill>
                      <a:srgbClr val="CFD6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Потребитель услуг дополнительного образования </a:t>
                      </a:r>
                      <a:endParaRPr lang="ru-RU" sz="1100" dirty="0"/>
                    </a:p>
                  </a:txBody>
                  <a:tcPr>
                    <a:solidFill>
                      <a:srgbClr val="CFD6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– просмотр каталога учебных программ и мероприятий; </a:t>
                      </a:r>
                    </a:p>
                    <a:p>
                      <a:r>
                        <a:rPr lang="ru-RU" sz="1100" dirty="0" smtClean="0"/>
                        <a:t>– поиск, просмотр информации о программе и ее организаторе; </a:t>
                      </a:r>
                    </a:p>
                    <a:p>
                      <a:r>
                        <a:rPr lang="ru-RU" sz="1100" dirty="0" smtClean="0"/>
                        <a:t>– запись ребенка; </a:t>
                      </a:r>
                    </a:p>
                    <a:p>
                      <a:r>
                        <a:rPr lang="ru-RU" sz="1100" dirty="0" smtClean="0"/>
                        <a:t>– просмотр своих «избранных» программ и истории поиска. 	</a:t>
                      </a:r>
                    </a:p>
                    <a:p>
                      <a:endParaRPr lang="ru-RU" sz="1100" dirty="0"/>
                    </a:p>
                  </a:txBody>
                  <a:tcPr>
                    <a:solidFill>
                      <a:srgbClr val="CFD6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525566"/>
                  </a:ext>
                </a:extLst>
              </a:tr>
              <a:tr h="12929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Система бронирования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Организаторы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Поставщик услуг дополнительного образования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– размещение учебной программы в каталоге; </a:t>
                      </a:r>
                    </a:p>
                    <a:p>
                      <a:r>
                        <a:rPr lang="ru-RU" sz="1100" dirty="0" smtClean="0"/>
                        <a:t>– обработка заявок на запись детей на занятия; </a:t>
                      </a:r>
                    </a:p>
                    <a:p>
                      <a:r>
                        <a:rPr lang="ru-RU" sz="1100" dirty="0" smtClean="0"/>
                        <a:t>– заполнение журнала посещаемости; </a:t>
                      </a:r>
                    </a:p>
                    <a:p>
                      <a:r>
                        <a:rPr lang="ru-RU" sz="1100" dirty="0" smtClean="0"/>
                        <a:t>– просмотр статистики. 	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1513711"/>
                  </a:ext>
                </a:extLst>
              </a:tr>
              <a:tr h="219197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Система управления </a:t>
                      </a:r>
                      <a:endParaRPr lang="ru-RU" sz="1100" dirty="0"/>
                    </a:p>
                  </a:txBody>
                  <a:tcPr>
                    <a:solidFill>
                      <a:srgbClr val="CFD6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Административная команда Навигатора </a:t>
                      </a:r>
                      <a:endParaRPr lang="ru-RU" sz="1100" dirty="0"/>
                    </a:p>
                  </a:txBody>
                  <a:tcPr>
                    <a:solidFill>
                      <a:srgbClr val="CFD6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Управление, сопровождение и информационное наполнение Навигатора </a:t>
                      </a:r>
                      <a:endParaRPr lang="ru-RU" sz="1100" dirty="0"/>
                    </a:p>
                  </a:txBody>
                  <a:tcPr>
                    <a:solidFill>
                      <a:srgbClr val="CFD6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– управление правами пользователей; </a:t>
                      </a:r>
                    </a:p>
                    <a:p>
                      <a:r>
                        <a:rPr lang="ru-RU" sz="1100" dirty="0" smtClean="0"/>
                        <a:t>– управление структурой разделов сайта Навигатора;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– управление списками и профилями всех Организаторов; </a:t>
                      </a:r>
                    </a:p>
                    <a:p>
                      <a:r>
                        <a:rPr lang="ru-RU" sz="1100" dirty="0" smtClean="0"/>
                        <a:t>– </a:t>
                      </a:r>
                      <a:r>
                        <a:rPr lang="ru-RU" sz="1100" dirty="0" err="1" smtClean="0"/>
                        <a:t>модерация</a:t>
                      </a:r>
                      <a:r>
                        <a:rPr lang="ru-RU" sz="1100" dirty="0" smtClean="0"/>
                        <a:t> и управление хранящейся информацией по программам, заявкам, статистике; </a:t>
                      </a:r>
                    </a:p>
                    <a:p>
                      <a:r>
                        <a:rPr lang="ru-RU" sz="1100" dirty="0" smtClean="0"/>
                        <a:t>– публикация статей на сайте Навигатора; </a:t>
                      </a:r>
                    </a:p>
                    <a:p>
                      <a:r>
                        <a:rPr lang="ru-RU" sz="1100" dirty="0" smtClean="0"/>
                        <a:t>– формирование отчетов по работе системы дополнительного образования региона. </a:t>
                      </a:r>
                      <a:endParaRPr lang="ru-RU" sz="1100" dirty="0"/>
                    </a:p>
                  </a:txBody>
                  <a:tcPr>
                    <a:solidFill>
                      <a:srgbClr val="CFD6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3815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0000" algn="just">
              <a:spcAft>
                <a:spcPts val="0"/>
              </a:spcAf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560387"/>
          </a:xfrm>
          <a:solidFill>
            <a:srgbClr val="0070C0"/>
          </a:solidFill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Алгоритм работы ОУ в системе </a:t>
            </a:r>
            <a:b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Навигатор дополнительного образования</a:t>
            </a:r>
            <a:endParaRPr lang="ru-RU" altLang="ru-RU" sz="2000" b="1" kern="1200" dirty="0" smtClean="0">
              <a:solidFill>
                <a:srgbClr val="1C75BC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7070024"/>
              </p:ext>
            </p:extLst>
          </p:nvPr>
        </p:nvGraphicFramePr>
        <p:xfrm>
          <a:off x="1403648" y="1397000"/>
          <a:ext cx="727280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268413"/>
            <a:ext cx="7631113" cy="3816771"/>
          </a:xfrm>
        </p:spPr>
        <p:txBody>
          <a:bodyPr/>
          <a:lstStyle/>
          <a:p>
            <a:pPr marL="0" indent="-450000" algn="just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МАДОУ «Детский сад № 373» на портале Навигатор дополнительного образования НСО на 1 августа 2020 года опубликовано 7 программ, из них: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Технической направленности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Программа «Робот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Робик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>
              <a:spcAft>
                <a:spcPts val="0"/>
              </a:spcAf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Физкультурно-спортивной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Программа «Крепыши»</a:t>
            </a:r>
          </a:p>
          <a:p>
            <a:pPr lvl="0" algn="just">
              <a:spcAft>
                <a:spcPts val="0"/>
              </a:spcAf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Художественной направленности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программы «Волшебники» (по хореографии), «Звонкие голоса» (вокал), Программа «Радуга» (изо), программа «Юный пианист» (по обучению детей игре на фортепьяно)</a:t>
            </a:r>
          </a:p>
          <a:p>
            <a:pPr lvl="0" algn="just">
              <a:spcAft>
                <a:spcPts val="0"/>
              </a:spcAf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Социально-педагогической направленности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Программа «Буратино» (обучение навыкам чтения)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560387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93000"/>
              </a:lnSpc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Навигатор дополнительного образования детей</a:t>
            </a:r>
            <a:endParaRPr lang="ru-RU" altLang="ru-RU" sz="2000" b="1" kern="1200" dirty="0" smtClean="0">
              <a:solidFill>
                <a:srgbClr val="1C75BC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32917"/>
            <a:ext cx="2232248" cy="14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бронирования типового решения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6979" y="1196752"/>
            <a:ext cx="5940152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45000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Вкладка на страничке ДОУ для создания программы, аккаунтов педагогов, статистические данные по детям, журнал посещаемости.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493" y="2135084"/>
            <a:ext cx="7631113" cy="4292501"/>
          </a:xfrm>
          <a:prstGeom prst="rect">
            <a:avLst/>
          </a:prstGeo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978" y="4299152"/>
            <a:ext cx="1410305" cy="1342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Страница МАДОУ д/с № 373 на сайте Навигатор НСО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" y="1268413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Страница МАДОУ д/с № 373 на сайте Навигатор НСО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6" y="3543765"/>
            <a:ext cx="5436096" cy="305631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0476" y="692696"/>
            <a:ext cx="4318571" cy="2428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074600"/>
            <a:ext cx="4172497" cy="234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4149080"/>
            <a:ext cx="7715304" cy="2280316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/>
              <a:t>        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   ребенок   одарен</a:t>
            </a:r>
            <a:r>
              <a:rPr lang="ru-RU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раскрыть его                            </a:t>
            </a:r>
            <a:r>
              <a:rPr lang="ru-RU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способности  – наша задача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России. </a:t>
            </a: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ru-RU" sz="35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В. Путин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g1.goodfon.ru/original/3544x2456/4/33/putin-rossiya-c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000108"/>
            <a:ext cx="3714776" cy="293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2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560387"/>
          </a:xfrm>
          <a:solidFill>
            <a:srgbClr val="0070C0"/>
          </a:solidFill>
        </p:spPr>
        <p:txBody>
          <a:bodyPr/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обучающихся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16129"/>
            <a:ext cx="1991112" cy="2817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41771"/>
            <a:ext cx="4777967" cy="334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83900"/>
            <a:ext cx="2659547" cy="13089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1029192"/>
            <a:ext cx="3312368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450000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о регистрации в системе Навигатор размещается в информационных уголках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560387"/>
          </a:xfrm>
          <a:solidFill>
            <a:srgbClr val="0070C0"/>
          </a:solidFill>
        </p:spPr>
        <p:txBody>
          <a:bodyPr/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работы с обучающимися и родителями МАДОУ д/с № 373 по зачислению обучающихся через систему «Навигатор» на программы в 2020/2021 учебном году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22130"/>
              </p:ext>
            </p:extLst>
          </p:nvPr>
        </p:nvGraphicFramePr>
        <p:xfrm>
          <a:off x="2047676" y="2133847"/>
          <a:ext cx="6200775" cy="490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0775"/>
              </a:tblGrid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1 –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обучения на программы,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реализующиеся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платным образовательным услугам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11451"/>
              </p:ext>
            </p:extLst>
          </p:nvPr>
        </p:nvGraphicFramePr>
        <p:xfrm>
          <a:off x="1907704" y="936319"/>
          <a:ext cx="6120679" cy="846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679"/>
              </a:tblGrid>
              <a:tr h="846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ВСЕМ!!!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Обучающимся с 5 лет зарегистрироваться 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системе Навигатор дополнительного образования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Новосибирской области.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77245"/>
              </p:ext>
            </p:extLst>
          </p:nvPr>
        </p:nvGraphicFramePr>
        <p:xfrm>
          <a:off x="2555776" y="2924944"/>
          <a:ext cx="5112568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6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Заполнить документы,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(заявление на зачисление и согласие на обработку персональных данных)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45711"/>
              </p:ext>
            </p:extLst>
          </p:nvPr>
        </p:nvGraphicFramePr>
        <p:xfrm>
          <a:off x="3275856" y="4917705"/>
          <a:ext cx="4050665" cy="527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0665"/>
              </a:tblGrid>
              <a:tr h="527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Успешно проходить обучение по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выбранной программе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47876"/>
              </p:ext>
            </p:extLst>
          </p:nvPr>
        </p:nvGraphicFramePr>
        <p:xfrm>
          <a:off x="1907704" y="3933057"/>
          <a:ext cx="6552728" cy="549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2728"/>
              </a:tblGrid>
              <a:tr h="549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ВСЕМ!!! </a:t>
                      </a:r>
                      <a:endParaRPr lang="ru-RU" sz="12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Подтвердить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СНИЛС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**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Подать заявку на программу в системе Навигатор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***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1475656" y="5445224"/>
            <a:ext cx="748883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зарегистрироваться в системе может родитель  или ребенок,  достигший возраста 14 лет самостоятельно.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**подтвердить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СНИЛс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ребенка, может любая образовательная организация, которая есть в «Навигаторе», в том числе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д/с № 373 (ул. А.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Лежена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21)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***заявку на программу может подать родитель или ребенок, достигший возраста 14 лет.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Выноска со стрелкой вниз 57"/>
          <p:cNvSpPr/>
          <p:nvPr/>
        </p:nvSpPr>
        <p:spPr bwMode="auto">
          <a:xfrm>
            <a:off x="4878566" y="1821782"/>
            <a:ext cx="216024" cy="26632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9" name="Выноска со стрелкой вниз 58"/>
          <p:cNvSpPr/>
          <p:nvPr/>
        </p:nvSpPr>
        <p:spPr bwMode="auto">
          <a:xfrm>
            <a:off x="4878566" y="2639521"/>
            <a:ext cx="216024" cy="26632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0" name="Выноска со стрелкой вниз 59"/>
          <p:cNvSpPr/>
          <p:nvPr/>
        </p:nvSpPr>
        <p:spPr bwMode="auto">
          <a:xfrm>
            <a:off x="4885838" y="3457260"/>
            <a:ext cx="216024" cy="26632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1" name="Выноска со стрелкой вниз 60"/>
          <p:cNvSpPr/>
          <p:nvPr/>
        </p:nvSpPr>
        <p:spPr bwMode="auto">
          <a:xfrm>
            <a:off x="4932040" y="4570148"/>
            <a:ext cx="216024" cy="26632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48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560387"/>
          </a:xfrm>
          <a:solidFill>
            <a:srgbClr val="0070C0"/>
          </a:solidFill>
        </p:spPr>
        <p:txBody>
          <a:bodyPr/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обучающихся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029192"/>
            <a:ext cx="6912768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450000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о регистрации в системе Навигатор </a:t>
            </a:r>
          </a:p>
          <a:p>
            <a:pPr marL="0" indent="-450000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размещается в на сайте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93" y="2091273"/>
            <a:ext cx="7022926" cy="39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560387"/>
          </a:xfrm>
          <a:solidFill>
            <a:srgbClr val="0070C0"/>
          </a:solidFill>
        </p:spPr>
        <p:txBody>
          <a:bodyPr/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зачислении обучающихся в системе Навигатор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88968"/>
              </p:ext>
            </p:extLst>
          </p:nvPr>
        </p:nvGraphicFramePr>
        <p:xfrm>
          <a:off x="1507940" y="1700808"/>
          <a:ext cx="7056782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783"/>
                <a:gridCol w="1926286"/>
                <a:gridCol w="1875448"/>
                <a:gridCol w="2144265"/>
              </a:tblGrid>
              <a:tr h="16337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ОО*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Всего обучающихся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из них имеют подтвержденный сертификат учета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(из гр. 2)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из них обучаются по программам дополнительного образования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(из гр. 2)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3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418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МАДОУ д/с № 373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490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250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23</a:t>
                      </a:r>
                      <a:r>
                        <a:rPr lang="ru-RU" sz="135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7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560387"/>
          </a:xfrm>
          <a:solidFill>
            <a:srgbClr val="0070C0"/>
          </a:solidFill>
        </p:spPr>
        <p:txBody>
          <a:bodyPr/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зачислении обучающихся в системе Навигатор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28644"/>
              </p:ext>
            </p:extLst>
          </p:nvPr>
        </p:nvGraphicFramePr>
        <p:xfrm>
          <a:off x="1547664" y="1196752"/>
          <a:ext cx="6840760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07"/>
                <a:gridCol w="2392814"/>
                <a:gridCol w="1340597"/>
                <a:gridCol w="1980842"/>
              </a:tblGrid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общеразвивающая / предпрофессиональная программа дополнительного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по программе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зачисленных на обучение по программе и переведено в статус «Обучается» с подтвержденным сертификатом учета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д/с № 373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Волшебники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Радуга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Звонкие голоса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Буратино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8705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 Робик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87058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Юный пианист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Крепыши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8705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2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9" y="3036820"/>
            <a:ext cx="2082295" cy="294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опорный центр дополнительного образования детей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МАДОУ «Детский сад № 373» с 1 июля 2020 года создан 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опорный центр дополнительного образования детей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(далее - МОЦ).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МОЦ осуществляет организационное, методическое и аналитическое сопровождение, мониторинг развития системы дополнительного образования детей на территории Дзержинского района.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 bwMode="auto">
          <a:xfrm>
            <a:off x="3635896" y="3243789"/>
            <a:ext cx="1749338" cy="109535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д/с № 373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 flipV="1">
            <a:off x="5242147" y="4241627"/>
            <a:ext cx="1494121" cy="55022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3059832" y="6015175"/>
            <a:ext cx="5549868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Департамента образования мэрии г. Новосибирска № 0496-од от 26.06 2020 г «Об утверждении перечня учреждений осуществляющих функции оператора ПФ ДОД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73" y="3141734"/>
            <a:ext cx="2052616" cy="2902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опорный центр дополнительного образования детей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65038"/>
              </p:ext>
            </p:extLst>
          </p:nvPr>
        </p:nvGraphicFramePr>
        <p:xfrm>
          <a:off x="1187450" y="1637484"/>
          <a:ext cx="7549406" cy="5073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837"/>
                <a:gridCol w="3603458"/>
                <a:gridCol w="2241111"/>
              </a:tblGrid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учреждения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д/с № 373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(выпускники-2020)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д/с № 373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д/с № 428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д/с № 381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МКДОУ д/с №32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МКДОУ д/с № 401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МКДОУ №445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МКДОУ д/с №237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д/с 502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МКДОУ д/с № 440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МКДОУ 237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Прогимназия Зимородок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ДШИ № 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  <a:tr h="19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д/с 10, СОШ-7, Прогимназия-1, ДШИ-1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  <a:r>
                        <a:rPr lang="ru-RU" sz="12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9" marR="63229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87450" y="976025"/>
            <a:ext cx="7231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Информация об обучающихся, прошедших регистрацию в системе Навигатор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базе МАДОУ д/с № 373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5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МАДОУ д/с № 373 по работе в системе «Навигатор» в 2020г.г.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412776"/>
            <a:ext cx="3600399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79415704"/>
              </p:ext>
            </p:extLst>
          </p:nvPr>
        </p:nvGraphicFramePr>
        <p:xfrm>
          <a:off x="1187450" y="1397000"/>
          <a:ext cx="7561014" cy="4829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9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деятельности учреждения на 2021 год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412776"/>
            <a:ext cx="3600399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27561350"/>
              </p:ext>
            </p:extLst>
          </p:nvPr>
        </p:nvGraphicFramePr>
        <p:xfrm>
          <a:off x="1541748" y="12440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45224"/>
            <a:ext cx="4499992" cy="12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76056" y="926690"/>
            <a:ext cx="3513584" cy="4525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 smtClean="0"/>
              <a:t>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успешность – это 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тот самый механизм,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благодаря запуску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которого можно раскрыть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человеческий потенциал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во всей его полноте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5.infourok.ru/uploads/ex/0ca6/0007d4d5-7b378d55/hello_html_4f134d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2952328" cy="297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9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2018 года на портале Кремля (kremlin.ru) опубликован текст Указа Президента России Владимира Владимировича Путина «О национальных целях и стратегических задачах развития Российской Федерации на период до 2024 года», который вступил в силу со дня его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опубликования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Указ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 «в целях осуществления прорывного научно-технологического и социально-экономического развития РФ, увеличения численности населения страны, повышения уровня жизни граждан, создания комфортных условий для их проживания, а также условий и возможностей для самореализации и раскрытия таланта каждого человека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95"/>
            <a:ext cx="1571625" cy="764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82" y="168474"/>
            <a:ext cx="2002631" cy="14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Совет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президенте по стратегическому развитию и национальным проектам в ближайшее время рассмотрит один из самых масштабных нацпроектов "Образование", рассчитанный на шесть лет. В него войдут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проектов, на их основе регионы должны привести в соответствие свои отраслевые программы образования.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1711"/>
            <a:ext cx="1571625" cy="7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292046"/>
            <a:ext cx="8229600" cy="7064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03648" y="1268760"/>
            <a:ext cx="8280920" cy="4857403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01.01.2019 - 31.12.2024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Ответственные за реализацию проекта: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– заместитель председателя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правительства РФ Татьяна Голикова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национального проекта –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министр просвещения РФ Ольга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Васильева</a:t>
            </a:r>
          </a:p>
          <a:p>
            <a:endParaRPr lang="ru-RU" dirty="0"/>
          </a:p>
        </p:txBody>
      </p:sp>
      <p:pic>
        <p:nvPicPr>
          <p:cNvPr id="4" name="Рисунок 3" descr="C:\Users\1\Desktop\f326cd94716fda6707216f22ae28e8f9.jpg"/>
          <p:cNvPicPr/>
          <p:nvPr/>
        </p:nvPicPr>
        <p:blipFill>
          <a:blip r:embed="rId2" cstate="print"/>
          <a:srcRect t="1250" r="13777"/>
          <a:stretch>
            <a:fillRect/>
          </a:stretch>
        </p:blipFill>
        <p:spPr bwMode="auto">
          <a:xfrm>
            <a:off x="6713241" y="2492896"/>
            <a:ext cx="20882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avatars.mds.yandex.net/get-zen_doc/196027/pub_5ced31667f011d00af2dd19c_5ced3173483a9c00afe1abfa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241" y="4612749"/>
            <a:ext cx="208823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5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656"/>
            <a:ext cx="1931665" cy="93949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35287" cy="4632349"/>
          </a:xfrm>
        </p:spPr>
      </p:pic>
    </p:spTree>
    <p:extLst>
      <p:ext uri="{BB962C8B-B14F-4D97-AF65-F5344CB8AC3E}">
        <p14:creationId xmlns:p14="http://schemas.microsoft.com/office/powerpoint/2010/main" val="988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8013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- "УСПЕХ КАЖДОГО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РЕБЁНКА» . Реализация в НСО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00021" cy="3668211"/>
          </a:xfrm>
        </p:spPr>
        <p:txBody>
          <a:bodyPr>
            <a:normAutofit fontScale="25000" lnSpcReduction="20000"/>
          </a:bodyPr>
          <a:lstStyle/>
          <a:p>
            <a:pPr marL="685800" indent="-685800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участия в открытых онлайн-уроков, реализуемых с учетом опыта цикла открытых уроков «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направленных на раннюю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профориентацию.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учебного плана в соответствии с выбранными профессиональными компетенциями (профессиональными областями деятельности) с учетом реализации проекта «Билет в будущее».</a:t>
            </a:r>
          </a:p>
          <a:p>
            <a:pPr marL="685800" indent="-685800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для занятий физической культурой и спортом общеобразовательных организаций, расположенных в сельской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местности.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технопарков «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685800" indent="-685800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 сопровождения, наставничества и «шефства» для обучающихся организаций, осуществляющих образовательную деятельность по дополнительным общеобразовательным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освоения дополнительных общеобразовательных программ, в том числе с использованием дистанционных технологий, для детей с ограниченными возможностями здоровья.</a:t>
            </a:r>
          </a:p>
          <a:p>
            <a:pPr marL="685800" indent="-685800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выявления, поддержки и развития способностей и талантов у детей и молодежи, созданных с учетом опыта 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Образовательного фонда «Талант и успех»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Новосибирской области 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целевой модели развития региональных систем дополнительного образования детей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организаций, осуществляющих образовательную деятельность по дополнительным общеобразовательным программам, в различные формы сопровождения, наставничества и «шефства».</a:t>
            </a:r>
          </a:p>
          <a:p>
            <a:pPr marL="0" indent="0">
              <a:lnSpc>
                <a:spcPct val="170000"/>
              </a:lnSpc>
            </a:pPr>
            <a:r>
              <a:rPr lang="ru-RU" sz="4800" dirty="0"/>
              <a:t/>
            </a:r>
            <a:br>
              <a:rPr lang="ru-RU" sz="4800" dirty="0"/>
            </a:br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1841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571504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6493" y="1052736"/>
            <a:ext cx="7631113" cy="4524375"/>
          </a:xfrm>
        </p:spPr>
        <p:txBody>
          <a:bodyPr/>
          <a:lstStyle/>
          <a:p>
            <a:pPr marL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80%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детей.</a:t>
            </a:r>
          </a:p>
          <a:p>
            <a:endParaRPr lang="ru-RU" sz="2000" dirty="0"/>
          </a:p>
        </p:txBody>
      </p:sp>
      <p:pic>
        <p:nvPicPr>
          <p:cNvPr id="5" name="Рисунок 4" descr="https://221324.selcdn.ru/prod-media/backend/pictures/024557b9cf5f4fb0a56addb2304e5412.larg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49" y="3933056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0775"/>
            <a:ext cx="8143900" cy="560387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развития системы дополнительного образования детей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841162"/>
            <a:ext cx="7631113" cy="45243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 «Доступное дополнительное образование для детей». Качественное обновление содержания программ ДПО.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охвата детей и повышение качества дополнительного образования детей.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Доступность независимо от места проживания, социально-экономического положения, статуса здоровья и пр.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Раскрытие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развитие способностей и талантов у подрастающего поколения.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программ в сетевой форме с участием организаций дополнительного образования детей, предприятий реального сектора экономики учреждений культуры и спорта.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формирования универсальной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среды для реализации программ дополнительного образования для детей с ОВЗ. 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ребенку права выбора и формирования своей образовательной траектории развития.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самоопределения в выборе будущего профессионального пути.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созданию детских технопарков «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для знакомства детей с современными технологиями. </a:t>
            </a:r>
          </a:p>
          <a:p>
            <a:pPr algn="just">
              <a:buFont typeface="Wingdings" pitchFamily="2" charset="2"/>
              <a:buChar char="Ø"/>
            </a:pP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uo-sergach.ru/%D0%9F%D1%80%D0%BE%D0%B5%D0%BA%D1%82%D1%8B/%D0%B5%D1%80%D1%82%D0%B8%D1%84%D0%B8%D0%BA%D0%B0%D1%82%D1%8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5437"/>
            <a:ext cx="15799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1572</Words>
  <Application>Microsoft Office PowerPoint</Application>
  <PresentationFormat>Экран (4:3)</PresentationFormat>
  <Paragraphs>323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проекта</vt:lpstr>
      <vt:lpstr>Презентация PowerPoint</vt:lpstr>
      <vt:lpstr>Федеральный проект - "УСПЕХ КАЖДОГО РЕБЁНКА» . Реализация в НСО </vt:lpstr>
      <vt:lpstr>Цель проекта</vt:lpstr>
      <vt:lpstr>Задачи развития системы дополнительного образования детей </vt:lpstr>
      <vt:lpstr>Навигатор дополнительного образования детей</vt:lpstr>
      <vt:lpstr>Навигатор решает задачи  </vt:lpstr>
      <vt:lpstr>Для кого навигатор дополнительного образования? </vt:lpstr>
      <vt:lpstr>Что такое навигатор дополнительного образования?</vt:lpstr>
      <vt:lpstr>Навигатор дополнительного образования детей</vt:lpstr>
      <vt:lpstr>Алгоритм работы ОУ в системе  Навигатор дополнительного образования</vt:lpstr>
      <vt:lpstr>Навигатор дополнительного образования детей</vt:lpstr>
      <vt:lpstr>Система бронирования типового решения </vt:lpstr>
      <vt:lpstr>Страница МАДОУ д/с № 373 на сайте Навигатор НСО   </vt:lpstr>
      <vt:lpstr>Страница МАДОУ д/с № 373 на сайте Навигатор НСО    </vt:lpstr>
      <vt:lpstr>Информирование родителей обучающихся</vt:lpstr>
      <vt:lpstr>Схема работы с обучающимися и родителями МАДОУ д/с № 373 по зачислению обучающихся через систему «Навигатор» на программы в 2020/2021 учебном году </vt:lpstr>
      <vt:lpstr>Информирование родителей обучающихся</vt:lpstr>
      <vt:lpstr>Сведения о зачислении обучающихся в системе Навигатор </vt:lpstr>
      <vt:lpstr>Сведения зачислении обучающихся в системе Навигатор 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Результаты деятельности МАДОУ д/с № 373 по работе в системе «Навигатор» в 2020г.г.</vt:lpstr>
      <vt:lpstr>Перспективы деятельности учреждения на 2021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Курбасова Татьяна Павловна</cp:lastModifiedBy>
  <cp:revision>538</cp:revision>
  <cp:lastPrinted>2018-01-15T11:03:19Z</cp:lastPrinted>
  <dcterms:created xsi:type="dcterms:W3CDTF">1601-01-01T00:00:00Z</dcterms:created>
  <dcterms:modified xsi:type="dcterms:W3CDTF">2021-02-25T04:03:29Z</dcterms:modified>
</cp:coreProperties>
</file>