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5" r:id="rId4"/>
    <p:sldId id="263" r:id="rId5"/>
    <p:sldId id="259" r:id="rId6"/>
    <p:sldId id="270" r:id="rId7"/>
    <p:sldId id="271" r:id="rId8"/>
    <p:sldId id="266" r:id="rId9"/>
    <p:sldId id="278" r:id="rId10"/>
    <p:sldId id="261" r:id="rId11"/>
    <p:sldId id="267" r:id="rId12"/>
    <p:sldId id="272" r:id="rId13"/>
    <p:sldId id="277" r:id="rId14"/>
    <p:sldId id="257" r:id="rId15"/>
    <p:sldId id="268" r:id="rId16"/>
    <p:sldId id="274" r:id="rId17"/>
    <p:sldId id="273" r:id="rId18"/>
    <p:sldId id="279" r:id="rId19"/>
    <p:sldId id="275" r:id="rId20"/>
    <p:sldId id="276" r:id="rId21"/>
    <p:sldId id="280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0927D1-507D-4F77-9869-FC9226A447D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7FA011-8722-41FB-80B9-578C89639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Дидактическое пособие «Город </a:t>
            </a:r>
            <a:r>
              <a:rPr lang="ru-RU" dirty="0" err="1" smtClean="0"/>
              <a:t>Цифроград</a:t>
            </a:r>
            <a:r>
              <a:rPr lang="ru-RU" dirty="0" smtClean="0"/>
              <a:t>. Улица Юных Математиков»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929066"/>
            <a:ext cx="6400800" cy="125253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Авторы работы: </a:t>
            </a:r>
          </a:p>
          <a:p>
            <a:r>
              <a:rPr lang="ru-RU" dirty="0" smtClean="0"/>
              <a:t>воспитатели МКДОУ </a:t>
            </a:r>
            <a:r>
              <a:rPr lang="ru-RU" dirty="0" err="1" smtClean="0"/>
              <a:t>д</a:t>
            </a:r>
            <a:r>
              <a:rPr lang="ru-RU" dirty="0" smtClean="0"/>
              <a:t>/с №12</a:t>
            </a:r>
          </a:p>
          <a:p>
            <a:r>
              <a:rPr lang="ru-RU" dirty="0" smtClean="0"/>
              <a:t>Василькова Валентина Олеговна, </a:t>
            </a:r>
          </a:p>
          <a:p>
            <a:r>
              <a:rPr lang="ru-RU" dirty="0" smtClean="0"/>
              <a:t>Рыжова Евгения Олеговна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0034" y="428604"/>
            <a:ext cx="7643866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000" dirty="0" smtClean="0">
                <a:solidFill>
                  <a:schemeClr val="tx2">
                    <a:shade val="75000"/>
                  </a:schemeClr>
                </a:solidFill>
              </a:rPr>
              <a:t>Окружной смотр-конкурс воспитателей Центрального округа «Лучшее дидактическое пособие».</a:t>
            </a:r>
          </a:p>
          <a:p>
            <a:pPr marR="0" lvl="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dirty="0" smtClean="0">
                <a:solidFill>
                  <a:schemeClr val="tx2">
                    <a:shade val="75000"/>
                  </a:schemeClr>
                </a:solidFill>
              </a:rPr>
              <a:t>Номинация: Дидактическое пособие</a:t>
            </a:r>
            <a:endParaRPr lang="ru-RU" sz="2000" dirty="0">
              <a:solidFill>
                <a:schemeClr val="tx2">
                  <a:shade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3286124"/>
            <a:ext cx="7772400" cy="479417"/>
          </a:xfrm>
          <a:prstGeom prst="rect">
            <a:avLst/>
          </a:prstGeom>
        </p:spPr>
        <p:txBody>
          <a:bodyPr vert="horz" anchor="t">
            <a:normAutofit fontScale="82500" lnSpcReduction="10000"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Для детей старшего дошкольного возраста</a:t>
            </a:r>
            <a:endParaRPr lang="ru-RU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2698612" cy="118585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Дерево</a:t>
            </a:r>
            <a:endParaRPr lang="ru-RU" sz="4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00562" y="428604"/>
            <a:ext cx="4191029" cy="414340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3116"/>
            <a:ext cx="4343400" cy="31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300039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Решение и составление задач с использованием листьев, птиц, плодов, насекомых, снежинок и т.п.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000397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Решение элементарных математических задач </a:t>
            </a:r>
          </a:p>
          <a:p>
            <a:r>
              <a:rPr lang="ru-RU" sz="36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Равенство – неравенство </a:t>
            </a:r>
          </a:p>
          <a:p>
            <a:r>
              <a:rPr lang="ru-RU" sz="36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Классификация счетного материала по временам года: осень- желтые, красные листья; зима- снежинки, синички, снегири; весна – цветы, птички; лето – листья, бабочки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DSC03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512600" y="702449"/>
            <a:ext cx="3333773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03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786190"/>
            <a:ext cx="3238491" cy="242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SC032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726524" y="702446"/>
            <a:ext cx="3333741" cy="2500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786190"/>
            <a:ext cx="4429156" cy="1285884"/>
          </a:xfrm>
        </p:spPr>
        <p:txBody>
          <a:bodyPr>
            <a:noAutofit/>
          </a:bodyPr>
          <a:lstStyle/>
          <a:p>
            <a:r>
              <a:rPr lang="ru-RU" sz="20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Мы можем самостоятельно составлять и решать примеры и задачи.</a:t>
            </a:r>
            <a:endParaRPr lang="ru-RU" sz="20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DSC03322.JPG"/>
          <p:cNvPicPr>
            <a:picLocks noChangeAspect="1"/>
          </p:cNvPicPr>
          <p:nvPr/>
        </p:nvPicPr>
        <p:blipFill>
          <a:blip r:embed="rId2" cstate="print"/>
          <a:srcRect l="42969" t="19097" r="14323"/>
          <a:stretch>
            <a:fillRect/>
          </a:stretch>
        </p:blipFill>
        <p:spPr>
          <a:xfrm>
            <a:off x="5000628" y="357166"/>
            <a:ext cx="2928958" cy="4161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SC03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42918"/>
            <a:ext cx="323852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АВтопарковка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8229600" cy="320455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4413124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Прямой и обратный счет, найди число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2976" y="1357298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9710"/>
          <a:stretch>
            <a:fillRect/>
          </a:stretch>
        </p:blipFill>
        <p:spPr bwMode="auto">
          <a:xfrm flipH="1">
            <a:off x="5000628" y="285728"/>
            <a:ext cx="332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58" y="3786190"/>
            <a:ext cx="4413124" cy="1555628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Перепаркуй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автомобиль с …места на ….место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Разложи номера парковочных мест по порядку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43240" y="285728"/>
            <a:ext cx="3114668" cy="49292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Счет по порядку, в разброс, в обратном порядке.</a:t>
            </a:r>
          </a:p>
          <a:p>
            <a:pPr algn="ctr">
              <a:spcBef>
                <a:spcPct val="0"/>
              </a:spcBef>
            </a:pPr>
            <a:r>
              <a:rPr lang="ru-RU" sz="28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Расставляем машины по цветам на определенное число.</a:t>
            </a:r>
            <a:endParaRPr lang="ru-RU" sz="28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DSC03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190528" y="1762110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3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595950" y="690540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00166" y="285728"/>
            <a:ext cx="5857915" cy="1657328"/>
          </a:xfrm>
        </p:spPr>
        <p:txBody>
          <a:bodyPr vert="horz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Повторение правил дорожного движения</a:t>
            </a:r>
            <a:endParaRPr lang="ru-RU" sz="3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DSC03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500306"/>
            <a:ext cx="3143240" cy="235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032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125047" y="1910943"/>
            <a:ext cx="3286149" cy="2464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032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777522" y="1794852"/>
            <a:ext cx="3500430" cy="2625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3214686"/>
            <a:ext cx="4000528" cy="151445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8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 автопарковке и перекрестке мы вспоминаем не только цифры и цвета, но и правила дорожного движения. Этим увлекаются не только мальчики, но и девочки нашей группы.</a:t>
            </a:r>
            <a:endParaRPr lang="ru-RU" sz="18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DSC03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3323.JPG"/>
          <p:cNvPicPr>
            <a:picLocks noChangeAspect="1"/>
          </p:cNvPicPr>
          <p:nvPr/>
        </p:nvPicPr>
        <p:blipFill>
          <a:blip r:embed="rId3" cstate="print"/>
          <a:srcRect l="27344" r="5468"/>
          <a:stretch>
            <a:fillRect/>
          </a:stretch>
        </p:blipFill>
        <p:spPr>
          <a:xfrm>
            <a:off x="5214942" y="3143248"/>
            <a:ext cx="2741436" cy="3060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3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14290"/>
            <a:ext cx="3714744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Гласные, согласные звуки</a:t>
            </a:r>
            <a:endParaRPr lang="ru-RU" dirty="0"/>
          </a:p>
        </p:txBody>
      </p:sp>
      <p:pic>
        <p:nvPicPr>
          <p:cNvPr id="4" name="Содержимое 3" descr="DSC033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9919" r="-114"/>
          <a:stretch>
            <a:fillRect/>
          </a:stretch>
        </p:blipFill>
        <p:spPr bwMode="auto">
          <a:xfrm>
            <a:off x="857224" y="2500306"/>
            <a:ext cx="275093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3571900" cy="196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 t="7702"/>
          <a:stretch>
            <a:fillRect/>
          </a:stretch>
        </p:blipFill>
        <p:spPr bwMode="auto">
          <a:xfrm>
            <a:off x="4143372" y="2857496"/>
            <a:ext cx="3571900" cy="247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 b="6128"/>
          <a:stretch>
            <a:fillRect/>
          </a:stretch>
        </p:blipFill>
        <p:spPr bwMode="auto">
          <a:xfrm>
            <a:off x="5929322" y="214290"/>
            <a:ext cx="2714644" cy="258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76702"/>
            <a:ext cx="1571636" cy="210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428604"/>
            <a:ext cx="3008313" cy="192882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Наши дома подходят для классификации звуков на гласные, согласные ( глухие, звонкие)</a:t>
            </a:r>
            <a:endParaRPr lang="ru-RU" sz="20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DSC03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02435" y="631009"/>
            <a:ext cx="3333741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3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571740" y="1928798"/>
            <a:ext cx="342899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33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584044" y="3059900"/>
            <a:ext cx="3333741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571744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4841752" cy="1012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Цифры, Наборы картинок</a:t>
            </a:r>
            <a:endParaRPr lang="ru-RU" sz="2800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4191000" cy="37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4"/>
            <a:ext cx="3073401" cy="2305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t="-1172" r="17571"/>
          <a:stretch>
            <a:fillRect/>
          </a:stretch>
        </p:blipFill>
        <p:spPr>
          <a:xfrm rot="9763992">
            <a:off x="5219514" y="268192"/>
            <a:ext cx="3706863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Дома: одноэтажный, двухэтажный, трехэтажный</a:t>
            </a:r>
            <a:endParaRPr lang="ru-RU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57157" y="1643050"/>
            <a:ext cx="53073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357430"/>
            <a:ext cx="2990850" cy="224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/>
              <a:t>знакомство с цифрами;</a:t>
            </a:r>
            <a:br>
              <a:rPr lang="ru-RU" sz="2800" dirty="0" smtClean="0"/>
            </a:br>
            <a:r>
              <a:rPr lang="ru-RU" sz="2800" dirty="0" smtClean="0"/>
              <a:t>прямой и обратный счёт; порядковый счет</a:t>
            </a:r>
            <a:br>
              <a:rPr lang="ru-RU" sz="2800" dirty="0" smtClean="0"/>
            </a:br>
            <a:r>
              <a:rPr lang="ru-RU" sz="2800" dirty="0" smtClean="0"/>
              <a:t>числа-соседи; какая цифра пропала и т.п.</a:t>
            </a:r>
            <a:endParaRPr lang="ru-RU" sz="2800" dirty="0"/>
          </a:p>
        </p:txBody>
      </p:sp>
      <p:pic>
        <p:nvPicPr>
          <p:cNvPr id="8" name="Picture 2" descr="C:\Documents and Settings\Наташа\Рабочий стол\конкурс дидактических игр\IMG_0636-17-11-17-04-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071678"/>
            <a:ext cx="4274621" cy="320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3736574" cy="332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8992" y="500042"/>
            <a:ext cx="5508643" cy="2143140"/>
          </a:xfrm>
        </p:spPr>
        <p:txBody>
          <a:bodyPr>
            <a:normAutofit/>
          </a:bodyPr>
          <a:lstStyle/>
          <a:p>
            <a:r>
              <a:rPr lang="ru-RU" sz="28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Ориентирование ( за, перед, слева, справа)</a:t>
            </a:r>
          </a:p>
          <a:p>
            <a:r>
              <a:rPr lang="ru-RU" sz="28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Решение примеров на сложение и вычитание</a:t>
            </a:r>
            <a:endParaRPr lang="ru-RU" sz="28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 descr="DSC032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3357562"/>
            <a:ext cx="3730636" cy="279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03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21439" y="678637"/>
            <a:ext cx="3000396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SC03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428868"/>
            <a:ext cx="3786214" cy="2839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643306" y="3500438"/>
            <a:ext cx="5072098" cy="2800336"/>
          </a:xfrm>
        </p:spPr>
        <p:txBody>
          <a:bodyPr/>
          <a:lstStyle/>
          <a:p>
            <a:r>
              <a:rPr lang="ru-RU" sz="36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Выше, ниже, шире, уже</a:t>
            </a:r>
          </a:p>
          <a:p>
            <a:endParaRPr lang="ru-RU" sz="36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4" descr="DSC032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500299" y="714354"/>
            <a:ext cx="2857521" cy="2143141"/>
          </a:xfrm>
        </p:spPr>
      </p:pic>
      <p:pic>
        <p:nvPicPr>
          <p:cNvPr id="6" name="Рисунок 5" descr="DSC03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12297" y="716341"/>
            <a:ext cx="2873400" cy="2155050"/>
          </a:xfrm>
          <a:prstGeom prst="rect">
            <a:avLst/>
          </a:prstGeom>
        </p:spPr>
      </p:pic>
      <p:pic>
        <p:nvPicPr>
          <p:cNvPr id="7" name="Рисунок 6" descr="DSC032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429000"/>
            <a:ext cx="2857488" cy="2143116"/>
          </a:xfrm>
          <a:prstGeom prst="rect">
            <a:avLst/>
          </a:prstGeom>
        </p:spPr>
      </p:pic>
      <p:pic>
        <p:nvPicPr>
          <p:cNvPr id="8" name="Рисунок 7" descr="DSC032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714356"/>
            <a:ext cx="333374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Картинки по запросу детский городок рам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4191000" cy="38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обучение решению простейших математических и логических задач</a:t>
            </a:r>
            <a:endParaRPr lang="ru-RU" dirty="0"/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4643438" y="1500174"/>
            <a:ext cx="4500562" cy="35004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установление равенства и неравенства множеств;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установление взаимно однозначных соответствий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00042"/>
            <a:ext cx="4357718" cy="2214578"/>
          </a:xfrm>
        </p:spPr>
        <p:txBody>
          <a:bodyPr>
            <a:noAutofit/>
          </a:bodyPr>
          <a:lstStyle/>
          <a:p>
            <a:r>
              <a:rPr lang="ru-RU" sz="28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Мы любим считать, составлять неравенства, находить пропущенные числа…….</a:t>
            </a:r>
            <a:endParaRPr lang="ru-RU" sz="28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DSC03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642918"/>
            <a:ext cx="3714744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3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786058"/>
            <a:ext cx="342899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602</TotalTime>
  <Words>276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Дидактическое пособие «Город Цифроград. Улица Юных Математиков»</vt:lpstr>
      <vt:lpstr>Слайд 2</vt:lpstr>
      <vt:lpstr>Цифры, Наборы картинок</vt:lpstr>
      <vt:lpstr>Дома: одноэтажный, двухэтажный, трехэтажный</vt:lpstr>
      <vt:lpstr>знакомство с цифрами; прямой и обратный счёт; порядковый счет числа-соседи; какая цифра пропала и т.п.</vt:lpstr>
      <vt:lpstr>Слайд 6</vt:lpstr>
      <vt:lpstr>Слайд 7</vt:lpstr>
      <vt:lpstr>обучение решению простейших математических и логических задач</vt:lpstr>
      <vt:lpstr>Слайд 9</vt:lpstr>
      <vt:lpstr>Дерево</vt:lpstr>
      <vt:lpstr>Решение и составление задач с использованием листьев, птиц, плодов, насекомых, снежинок и т.п. </vt:lpstr>
      <vt:lpstr>Слайд 12</vt:lpstr>
      <vt:lpstr>Слайд 13</vt:lpstr>
      <vt:lpstr>АВтопарковка</vt:lpstr>
      <vt:lpstr>Прямой и обратный счет, найди число</vt:lpstr>
      <vt:lpstr>Слайд 16</vt:lpstr>
      <vt:lpstr>Слайд 17</vt:lpstr>
      <vt:lpstr>Слайд 18</vt:lpstr>
      <vt:lpstr>Гласные, согласные звуки</vt:lpstr>
      <vt:lpstr>Слайд 20</vt:lpstr>
      <vt:lpstr>Слайд 21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Nataha</dc:creator>
  <cp:lastModifiedBy>Nataha</cp:lastModifiedBy>
  <cp:revision>64</cp:revision>
  <dcterms:created xsi:type="dcterms:W3CDTF">2017-11-17T02:47:17Z</dcterms:created>
  <dcterms:modified xsi:type="dcterms:W3CDTF">2017-12-11T04:41:38Z</dcterms:modified>
</cp:coreProperties>
</file>