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106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77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33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4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07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37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84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2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18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930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079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3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9ntejp0519" TargetMode="External"/><Relationship Id="rId2" Type="http://schemas.openxmlformats.org/officeDocument/2006/relationships/hyperlink" Target="https://learningapps.org/display?v=p08tx2ne51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learningapps.org/display?v=ptvqf9r03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4A96B-F84D-4938-9376-6204806174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Интерактивная игра для 8 класса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E75B71-BAEB-46AA-9323-BF07EDA6DE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Бердникова Кристина Александровна </a:t>
            </a:r>
            <a:br>
              <a:rPr lang="ru-RU" dirty="0">
                <a:cs typeface="Calibri"/>
              </a:rPr>
            </a:br>
            <a:r>
              <a:rPr lang="ru-RU" dirty="0">
                <a:cs typeface="Calibri"/>
              </a:rPr>
              <a:t>МБОУ СОШ №210</a:t>
            </a:r>
          </a:p>
        </p:txBody>
      </p:sp>
    </p:spTree>
    <p:extLst>
      <p:ext uri="{BB962C8B-B14F-4D97-AF65-F5344CB8AC3E}">
        <p14:creationId xmlns:p14="http://schemas.microsoft.com/office/powerpoint/2010/main" val="50274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BFF2A62F-FC14-45AC-AD27-B8A97B88E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716147"/>
              </p:ext>
            </p:extLst>
          </p:nvPr>
        </p:nvGraphicFramePr>
        <p:xfrm>
          <a:off x="819508" y="747622"/>
          <a:ext cx="10069722" cy="5201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3162">
                  <a:extLst>
                    <a:ext uri="{9D8B030D-6E8A-4147-A177-3AD203B41FA5}">
                      <a16:colId xmlns:a16="http://schemas.microsoft.com/office/drawing/2014/main" val="1318143380"/>
                    </a:ext>
                  </a:extLst>
                </a:gridCol>
                <a:gridCol w="1257312">
                  <a:extLst>
                    <a:ext uri="{9D8B030D-6E8A-4147-A177-3AD203B41FA5}">
                      <a16:colId xmlns:a16="http://schemas.microsoft.com/office/drawing/2014/main" val="1410541586"/>
                    </a:ext>
                  </a:extLst>
                </a:gridCol>
                <a:gridCol w="1257312">
                  <a:extLst>
                    <a:ext uri="{9D8B030D-6E8A-4147-A177-3AD203B41FA5}">
                      <a16:colId xmlns:a16="http://schemas.microsoft.com/office/drawing/2014/main" val="3336435222"/>
                    </a:ext>
                  </a:extLst>
                </a:gridCol>
                <a:gridCol w="1257312">
                  <a:extLst>
                    <a:ext uri="{9D8B030D-6E8A-4147-A177-3AD203B41FA5}">
                      <a16:colId xmlns:a16="http://schemas.microsoft.com/office/drawing/2014/main" val="2265245844"/>
                    </a:ext>
                  </a:extLst>
                </a:gridCol>
                <a:gridCol w="1257312">
                  <a:extLst>
                    <a:ext uri="{9D8B030D-6E8A-4147-A177-3AD203B41FA5}">
                      <a16:colId xmlns:a16="http://schemas.microsoft.com/office/drawing/2014/main" val="2331927928"/>
                    </a:ext>
                  </a:extLst>
                </a:gridCol>
                <a:gridCol w="1257312">
                  <a:extLst>
                    <a:ext uri="{9D8B030D-6E8A-4147-A177-3AD203B41FA5}">
                      <a16:colId xmlns:a16="http://schemas.microsoft.com/office/drawing/2014/main" val="2497655098"/>
                    </a:ext>
                  </a:extLst>
                </a:gridCol>
              </a:tblGrid>
              <a:tr h="13224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Многоугольники  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2"/>
                        </a:rPr>
                        <a:t>100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095024"/>
                  </a:ext>
                </a:extLst>
              </a:tr>
              <a:tr h="127841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Площадь 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3"/>
                        </a:rPr>
                        <a:t>200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80979"/>
                  </a:ext>
                </a:extLst>
              </a:tr>
              <a:tr h="13224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Подобие треугольников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54432"/>
                  </a:ext>
                </a:extLst>
              </a:tr>
              <a:tr h="127841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Окружность 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4"/>
                        </a:rPr>
                        <a:t>500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496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171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Савон</vt:lpstr>
      <vt:lpstr>Интерактивная игра для 8 класса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игра для 8 класса</dc:title>
  <dc:creator/>
  <cp:lastModifiedBy/>
  <cp:revision>6</cp:revision>
  <dcterms:created xsi:type="dcterms:W3CDTF">2012-07-30T23:42:41Z</dcterms:created>
  <dcterms:modified xsi:type="dcterms:W3CDTF">2019-04-15T03:23:07Z</dcterms:modified>
</cp:coreProperties>
</file>