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68" r:id="rId14"/>
    <p:sldId id="269" r:id="rId15"/>
    <p:sldId id="26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E2626"/>
    <a:srgbClr val="1C0E0E"/>
    <a:srgbClr val="611D1D"/>
    <a:srgbClr val="522828"/>
    <a:srgbClr val="4B2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BEFCB-2FAB-4AF1-8C74-F5C95D7FAA48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A21FD-770D-4F96-8B9F-B573640CD8A3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3535A-331A-4E05-A54A-F1032BD5AA23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69F66-E724-45CB-9A15-F3B408D830DF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B0530-8B58-4760-8CAA-ABA42A892D26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57FE-90CE-4345-8856-E4AADD4A68FA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860C1-A703-4B89-A1B3-078B56931940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1B22-3A9E-43C6-833A-994529F35F79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9F15-854F-4864-8371-8B39C948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8FAD3-2D52-4B54-B222-46B5F0010AB8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C2415-381F-459B-A21C-686A73DF9B7E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BAFDC-AE6F-4345-8AEC-8FD2F1BCF53A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106B-3A10-4359-8BBE-92258E05E2CE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030F6-18EF-4BF3-A9CF-E3C635F9DAB9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7962-716A-46F9-B2A4-E7FC13375365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EFD85-0C9D-4D70-92EC-ADF694DA156C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2871-62B8-425D-930F-B66003911305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85B28-F2C8-4275-8E05-50748AA7815E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48D0E-B62E-4DF3-AE0F-A51FD9E41260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AB3CE-C012-4D2E-8896-5EACA2B9F7AB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64F41-3FD6-418C-9D45-05B390330B58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3EB39-0D44-4C02-B981-8F28A42CCBD5}" type="datetimeFigureOut">
              <a:rPr lang="es-UY" smtClean="0"/>
              <a:pPr>
                <a:defRPr/>
              </a:pPr>
              <a:t>27/06/2018</a:t>
            </a:fld>
            <a:endParaRPr lang="es-U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8AEC-45BE-4587-B03F-51DF4E4B7A70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477-681E-4A75-A1D7-B210DB891F7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DAAF-E194-4E45-9A9C-EB2539852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80728"/>
            <a:ext cx="6192688" cy="21431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>
                  <a:solidFill>
                    <a:srgbClr val="7E2626"/>
                  </a:solidFill>
                </a:ln>
                <a:solidFill>
                  <a:srgbClr val="7E262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Биография </a:t>
            </a:r>
            <a:endParaRPr lang="ru-RU" sz="4000" b="1" cap="all" dirty="0" smtClean="0">
              <a:ln w="0">
                <a:solidFill>
                  <a:srgbClr val="7E2626"/>
                </a:solidFill>
              </a:ln>
              <a:solidFill>
                <a:srgbClr val="7E262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 smtClean="0">
                <a:ln w="0">
                  <a:solidFill>
                    <a:srgbClr val="7E2626"/>
                  </a:solidFill>
                </a:ln>
                <a:solidFill>
                  <a:srgbClr val="7E262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Льва </a:t>
            </a:r>
            <a:r>
              <a:rPr lang="ru-RU" sz="4000" b="1" cap="all" dirty="0" smtClean="0">
                <a:ln w="0">
                  <a:solidFill>
                    <a:srgbClr val="7E2626"/>
                  </a:solidFill>
                </a:ln>
                <a:solidFill>
                  <a:srgbClr val="7E262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Николаевича Толстого</a:t>
            </a:r>
            <a:endParaRPr lang="ru-RU" sz="4000" b="1" cap="all" dirty="0">
              <a:ln w="0">
                <a:solidFill>
                  <a:srgbClr val="7E2626"/>
                </a:solidFill>
              </a:ln>
              <a:solidFill>
                <a:srgbClr val="7E262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lev-tolstoj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2376264" cy="28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14810" y="6357934"/>
            <a:ext cx="92869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 w="0"/>
              <a:solidFill>
                <a:srgbClr val="7E2626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085184"/>
            <a:ext cx="3361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Посникова Елена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Сергеевна,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первой квалификационной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С(К)Ш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152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28670"/>
            <a:ext cx="676875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Народная школа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000" i="1" dirty="0" smtClean="0"/>
              <a:t>В 1859 Толстой открыл в деревне школу для крестьянских детей, помог устроить более 20 школ в окрестностях Ясной Поляны. В 1862 издавал педагогический журнал "Ясная Поляна" , книги "Азбука" и "Новая Азбука , а также детские книги для чтения.</a:t>
            </a:r>
            <a:r>
              <a:rPr lang="ru-RU" sz="3000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000" i="1" dirty="0" smtClean="0"/>
              <a:t>В сентябре 1862 Толстой женился на восемнадцатилетней дочери врача Софье Андреевне Берс и сразу после венчания увез жену из Москвы в Ясную Поляну. </a:t>
            </a:r>
          </a:p>
          <a:p>
            <a:pPr algn="ctr">
              <a:buNone/>
            </a:pPr>
            <a:r>
              <a:rPr lang="ru-RU" sz="3000" i="1" dirty="0" smtClean="0"/>
              <a:t>За 17 лет совместной жизни у них </a:t>
            </a:r>
          </a:p>
          <a:p>
            <a:pPr algn="ctr">
              <a:buNone/>
            </a:pPr>
            <a:r>
              <a:rPr lang="ru-RU" sz="3000" i="1" dirty="0" smtClean="0"/>
              <a:t>родилось 13 детей.</a:t>
            </a:r>
          </a:p>
          <a:p>
            <a:pPr algn="ctr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4143404" cy="650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101298807_large_5276173_0_69342_f7bacbbf_XL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4786346" cy="654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0115-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715304" cy="578647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 1870-е гг., живя по-прежнему в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Ясной Поляне, продолжая учить крестьянских детей и развивать в печати свои педагогические взгляды, Толстой работает над романами: «Война и мир» , «Анна Каренина», повесть «Казаки», первое из произведений, в которых великий талант Толстого был признан гениальным.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Годы перелома круто изменили личную биографию писателя, (провозглашенный Толстым отказ от владения частной собственностью вызывал резкое недовольство членов семьи, прежде всего жены). 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rgbClr val="1C0E0E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4291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Поздней осенью 1910, ночью, тайно от семьи,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 82-летний Толстой, сопровождаемый лишь личным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врачом Д. П. </a:t>
            </a:r>
            <a:r>
              <a:rPr lang="ru-RU" sz="2400" dirty="0" err="1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Маковицким</a:t>
            </a: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, покинул Ясную Поляну.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Дорога оказалась для него непосильной: в пути Толстой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заболел и вынужден был сойти с поезда на маленькой железнодорожной станции </a:t>
            </a:r>
            <a:r>
              <a:rPr lang="ru-RU" sz="2400" dirty="0" err="1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Астапово</a:t>
            </a: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. Здесь, в доме начальника станции он провел последние семь дней своей жизни. Событием общероссийского масштаба стали похороны Толстого в Ясной Поляне.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071966" cy="230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10  ноября 1910 года был похоронен в Ясной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Поляне, на краю оврага в лесу, где в детстве он вместе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с братом искал «зелёную палочку»,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хранившую секрет, как сделать всех людей счастливыми.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Всю свою жизнь Л. Н. Толстой пополнял свои знания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и был высокообразованным человеком. В своих произведениях </a:t>
            </a:r>
            <a:b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Л. Н. Толстой говорил, что человеком может называться только тот, кто трудиться, кто делает добро другим людям, кто честно исполняет свой долг. Стыдно , недостойно человека жить чужим трудом.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C:\Users\USER\Desktop\96783251_0_100ba_b5ffa54c_XL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71941"/>
            <a:ext cx="4286280" cy="252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4429156" cy="51435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Я понял, что для того, чтобы понять смысл </a:t>
            </a:r>
            <a:b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жизни, надо прежде всего, чтобы жизнь была не бессмысленна и зла, а потом уже — разум </a:t>
            </a:r>
            <a:b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для того, чтобы понять ее.</a:t>
            </a:r>
            <a:b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Я уверен, что смысл жизни для каждого </a:t>
            </a:r>
            <a:b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из нас 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– просто расти 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 любви.</a:t>
            </a:r>
            <a:endParaRPr lang="ru-RU" sz="2800" dirty="0">
              <a:solidFill>
                <a:srgbClr val="1C0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028776" cy="429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7E262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E262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7E262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внимание</a:t>
            </a:r>
            <a:endParaRPr lang="ru-RU" sz="6600" b="1" dirty="0">
              <a:solidFill>
                <a:srgbClr val="7E2626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29552" cy="27146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1C0E0E"/>
                </a:solidFill>
              </a:rPr>
              <a:t>Лев Николаевич </a:t>
            </a:r>
            <a:r>
              <a:rPr lang="ru-RU" sz="1800" dirty="0" smtClean="0">
                <a:solidFill>
                  <a:srgbClr val="1C0E0E"/>
                </a:solidFill>
              </a:rPr>
              <a:t>Толстой – один из </a:t>
            </a:r>
            <a:r>
              <a:rPr lang="ru-RU" sz="1800" dirty="0" smtClean="0">
                <a:solidFill>
                  <a:srgbClr val="1C0E0E"/>
                </a:solidFill>
              </a:rPr>
              <a:t>наиболее широко</a:t>
            </a:r>
            <a:br>
              <a:rPr lang="ru-RU" sz="1800" dirty="0" smtClean="0">
                <a:solidFill>
                  <a:srgbClr val="1C0E0E"/>
                </a:solidFill>
              </a:rPr>
            </a:br>
            <a:r>
              <a:rPr lang="ru-RU" sz="1800" dirty="0" smtClean="0">
                <a:solidFill>
                  <a:srgbClr val="1C0E0E"/>
                </a:solidFill>
              </a:rPr>
              <a:t> известных русских писателей и мыслителей, почитаемый как </a:t>
            </a:r>
            <a:br>
              <a:rPr lang="ru-RU" sz="1800" dirty="0" smtClean="0">
                <a:solidFill>
                  <a:srgbClr val="1C0E0E"/>
                </a:solidFill>
              </a:rPr>
            </a:br>
            <a:r>
              <a:rPr lang="ru-RU" sz="1800" dirty="0" smtClean="0">
                <a:solidFill>
                  <a:srgbClr val="1C0E0E"/>
                </a:solidFill>
              </a:rPr>
              <a:t>один из величайших писателей мира. Участник обороны Севастополя. Просветитель, публицист, религиозный мыслитель, чьё авторитетное мнение послужило причиной возникновения нового </a:t>
            </a:r>
            <a:br>
              <a:rPr lang="ru-RU" sz="1800" dirty="0" smtClean="0">
                <a:solidFill>
                  <a:srgbClr val="1C0E0E"/>
                </a:solidFill>
              </a:rPr>
            </a:br>
            <a:r>
              <a:rPr lang="ru-RU" sz="1800" dirty="0" smtClean="0">
                <a:solidFill>
                  <a:srgbClr val="1C0E0E"/>
                </a:solidFill>
              </a:rPr>
              <a:t>религиозно-нравственного течения </a:t>
            </a:r>
            <a:r>
              <a:rPr lang="ru-RU" sz="1800" dirty="0" smtClean="0">
                <a:solidFill>
                  <a:srgbClr val="1C0E0E"/>
                </a:solidFill>
              </a:rPr>
              <a:t>– толстовства.</a:t>
            </a:r>
            <a:r>
              <a:rPr lang="ru-RU" sz="1800" dirty="0" smtClean="0">
                <a:solidFill>
                  <a:srgbClr val="1C0E0E"/>
                </a:solidFill>
              </a:rPr>
              <a:t/>
            </a:r>
            <a:br>
              <a:rPr lang="ru-RU" sz="1800" dirty="0" smtClean="0">
                <a:solidFill>
                  <a:srgbClr val="1C0E0E"/>
                </a:solidFill>
              </a:rPr>
            </a:br>
            <a:r>
              <a:rPr lang="ru-RU" sz="1800" dirty="0" smtClean="0">
                <a:solidFill>
                  <a:srgbClr val="1C0E0E"/>
                </a:solidFill>
              </a:rPr>
              <a:t> Член-корреспондент Императорской Академии наук (1873), </a:t>
            </a:r>
            <a:br>
              <a:rPr lang="ru-RU" sz="1800" dirty="0" smtClean="0">
                <a:solidFill>
                  <a:srgbClr val="1C0E0E"/>
                </a:solidFill>
              </a:rPr>
            </a:br>
            <a:r>
              <a:rPr lang="ru-RU" sz="1800" dirty="0" smtClean="0">
                <a:solidFill>
                  <a:srgbClr val="1C0E0E"/>
                </a:solidFill>
              </a:rPr>
              <a:t>почётный академик по разряду изящной словесности.</a:t>
            </a:r>
            <a:endParaRPr lang="ru-RU" sz="1800" dirty="0">
              <a:solidFill>
                <a:srgbClr val="1C0E0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143248"/>
            <a:ext cx="7929618" cy="789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. Н. Толстой </a:t>
            </a: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родился 9 сентября 1828 года в имении Ясная Поляна, близ Тулы, в дворянской семье.</a:t>
            </a:r>
            <a:endParaRPr lang="ru-RU" sz="2000" dirty="0">
              <a:solidFill>
                <a:srgbClr val="1C0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29124" y="3929066"/>
            <a:ext cx="3786214" cy="2428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000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Без своей Ясной Поляны я трудно могу себе представить Россию и моё отношение к ней. Без Ясной Поляны я, может быть, яснее вижу общие законы, необходимые для моего отечества…</a:t>
            </a:r>
          </a:p>
          <a:p>
            <a:pPr algn="ctr"/>
            <a:r>
              <a:rPr lang="ru-RU" sz="1400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Л. Н.Толстой, «Воспоминания в деревне».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7E262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3000396" cy="187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E2626"/>
                </a:solidFill>
              </a:rPr>
              <a:t>Детство</a:t>
            </a:r>
            <a:endParaRPr lang="ru-RU" b="1" dirty="0">
              <a:solidFill>
                <a:srgbClr val="7E26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rgbClr val="1C0E0E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Его мать , урожденная княжна Волконская, умерла, когда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Толстому не было еще двух лет, но по рассказам членов семьи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он хорошо представлял себе «ее духовный облик». Отец Толстого, участник Отечественной войны, запомнившийся писателю добродушно-насмешливым характером, любовью к чтению, к охоте тоже умер рано (1837). Воспитанием детей занималась дальняя родственница Т. А. Ергольская, имевшая огромное влияние на Толстого: «она научила меня духовному наслаждению любви». Детские воспоминания всегда оставались для Толстого самыми радостными и отразились в автобиографической повести "Детство".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42913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11D1D"/>
                </a:solidFill>
                <a:latin typeface="Times New Roman" pitchFamily="18" charset="0"/>
                <a:cs typeface="Times New Roman" pitchFamily="18" charset="0"/>
              </a:rPr>
              <a:t>Матери своей я совершенно не помню. Мне было полтора года, когда она скончалась… всё, что я знаю о ней, всё прекрасно…</a:t>
            </a:r>
          </a:p>
          <a:p>
            <a:r>
              <a:rPr lang="ru-RU" sz="1400" b="1" i="1" dirty="0" smtClean="0">
                <a:solidFill>
                  <a:srgbClr val="611D1D"/>
                </a:solidFill>
                <a:latin typeface="Times New Roman" pitchFamily="18" charset="0"/>
                <a:cs typeface="Times New Roman" pitchFamily="18" charset="0"/>
              </a:rPr>
              <a:t>Л.Толстой «Воспоминания»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357826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11D1D"/>
                </a:solidFill>
                <a:latin typeface="Times New Roman" pitchFamily="18" charset="0"/>
                <a:cs typeface="Times New Roman" pitchFamily="18" charset="0"/>
              </a:rPr>
              <a:t>Первое место…занимает, хотя и не по влиянию на меня, но по моему чувству к нему,… мой отец.</a:t>
            </a:r>
          </a:p>
          <a:p>
            <a:r>
              <a:rPr lang="ru-RU" sz="1400" b="1" dirty="0" smtClean="0">
                <a:solidFill>
                  <a:srgbClr val="611D1D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611D1D"/>
                </a:solidFill>
                <a:latin typeface="Times New Roman" pitchFamily="18" charset="0"/>
                <a:cs typeface="Times New Roman" pitchFamily="18" charset="0"/>
              </a:rPr>
              <a:t>Л.Толстой «Воспоминания»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66" y="1081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Толстой был четвёртым ребёнком в семье; у </a:t>
            </a:r>
            <a:b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него было три старших брата: Николай, Сергей и </a:t>
            </a:r>
            <a:b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Дмитрий. В 1830 году родилась сестра Мария . </a:t>
            </a:r>
            <a:b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Его мать умерла с рождением последней дочери, </a:t>
            </a:r>
            <a:b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когда ему не было ещё 2-х лет.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429288" cy="388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E2626"/>
                </a:solidFill>
              </a:rPr>
              <a:t>Казанский университет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143932" cy="5166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Когда Толстому было 13 лет, семья переехала в Казань, в дом родственницы и опекунши детей </a:t>
            </a: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    П</a:t>
            </a: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. И. Юшковой.</a:t>
            </a:r>
            <a:r>
              <a:rPr lang="ru-RU" dirty="0" smtClean="0">
                <a:solidFill>
                  <a:srgbClr val="1C0E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Живя в Казани Толстой 2,5 года готовился к поступлению в университет, в 17 лет он поступает туда. Лев Николаевич уже в то время знал 16 языков, много читал и изучал философию. </a:t>
            </a:r>
          </a:p>
          <a:p>
            <a:pPr algn="ctr">
              <a:buNone/>
            </a:pP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Но занятия не вызывали у него живого интереса и он со страстью предался светским развлечениям. Весной 1847, подав прошение об увольнении из университета «по расстроенному здоровью и домашним обстоятельствам», Толстой уехал в Ясную Поляну с твердым намерением изучить </a:t>
            </a:r>
            <a:endParaRPr lang="ru-RU" dirty="0" smtClean="0">
              <a:solidFill>
                <a:srgbClr val="1C0E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курс наук</a:t>
            </a:r>
            <a:r>
              <a:rPr lang="ru-RU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1C0E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021288"/>
            <a:ext cx="4643470" cy="6223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C0E0E"/>
                </a:solidFill>
              </a:rPr>
              <a:t>Казанский </a:t>
            </a:r>
            <a:r>
              <a:rPr lang="ru-RU" sz="3200" dirty="0" smtClean="0">
                <a:solidFill>
                  <a:srgbClr val="1C0E0E"/>
                </a:solidFill>
              </a:rPr>
              <a:t>университет</a:t>
            </a:r>
            <a:endParaRPr lang="ru-RU" sz="3200" dirty="0">
              <a:solidFill>
                <a:srgbClr val="1C0E0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2325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611D1D"/>
                </a:solidFill>
              </a:rPr>
              <a:t>"</a:t>
            </a:r>
            <a:r>
              <a:rPr lang="ru-RU" sz="4900" b="1" dirty="0" smtClean="0">
                <a:solidFill>
                  <a:srgbClr val="611D1D"/>
                </a:solidFill>
              </a:rPr>
              <a:t>Бурная жизнь </a:t>
            </a:r>
            <a:br>
              <a:rPr lang="ru-RU" sz="4900" b="1" dirty="0" smtClean="0">
                <a:solidFill>
                  <a:srgbClr val="611D1D"/>
                </a:solidFill>
              </a:rPr>
            </a:br>
            <a:r>
              <a:rPr lang="ru-RU" sz="4900" b="1" dirty="0" smtClean="0">
                <a:solidFill>
                  <a:srgbClr val="611D1D"/>
                </a:solidFill>
              </a:rPr>
              <a:t>юношеского периода"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4829180" cy="52149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После лета в деревне, осенью 1847 Толстой уехал сначала в Москву, затем в Петербург, чтобы держать кандидатские экзамены в университете. Образ его жизни в этот период часто менялся. Тогда же у него возникло серьезное желание писать и появились первые незавершенные художественные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наброски.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278608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E2626"/>
                </a:solidFill>
              </a:rPr>
              <a:t>Крымская кампания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857232"/>
            <a:ext cx="4857784" cy="58578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1854 Толстой получил назначение в Дунайскую армию, в Бухарест. Скучная штабная жизнь заставила его перевестись в Крымскую армию, в осажденный Севастополь, где он командовал батареей на 4-м бастионе, проявив редкую личную храбрость (награжден орденом св. Анны и медалями). В Крыму Толстого захватили новые впечатления и литературные планы (собирался в т. ч. издавать журнал для солдат), здесь он начал писать цикл "севастопольских рассказов».</a:t>
            </a:r>
          </a:p>
          <a:p>
            <a:pPr algn="ctr">
              <a:buNone/>
            </a:pPr>
            <a:endParaRPr lang="ru-RU" dirty="0">
              <a:solidFill>
                <a:srgbClr val="1C0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866621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В кругу литераторов </a:t>
            </a:r>
            <a:br>
              <a:rPr lang="ru-RU" sz="4900" b="1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E2626"/>
                </a:solidFill>
                <a:latin typeface="Times New Roman" pitchFamily="18" charset="0"/>
                <a:cs typeface="Times New Roman" pitchFamily="18" charset="0"/>
              </a:rPr>
              <a:t>и за границей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972452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 ноябре 1855 Толстой приехал в Петербург и сразу вошел в кружок "Современника" (Н. А. Некрасов, И. С. Тургенев, А. Н. Островский, И. А. Гончаров и др.), где его встретили как "великую надежду русской литературы".Осенью 1856 Толстой, выйдя в отставку, уехал в Ясную Поляну, а в начале 1857 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– за границу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. Он побывал во Франции, Италии, Швейцарии, Германии .Осенью вернулся в Москву, затем 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в Ясную </a:t>
            </a:r>
            <a:r>
              <a:rPr lang="ru-RU" sz="2800" dirty="0" smtClean="0">
                <a:solidFill>
                  <a:srgbClr val="1C0E0E"/>
                </a:solidFill>
                <a:latin typeface="Times New Roman" pitchFamily="18" charset="0"/>
                <a:cs typeface="Times New Roman" pitchFamily="18" charset="0"/>
              </a:rPr>
              <a:t>Поляну.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7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91</TotalTime>
  <Words>784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Тема11</vt:lpstr>
      <vt:lpstr>Тема17</vt:lpstr>
      <vt:lpstr>Слайд 1</vt:lpstr>
      <vt:lpstr>Лев Николаевич Толстой – один из наиболее широко  известных русских писателей и мыслителей, почитаемый как  один из величайших писателей мира. Участник обороны Севастополя. Просветитель, публицист, религиозный мыслитель, чьё авторитетное мнение послужило причиной возникновения нового  религиозно-нравственного течения – толстовства.  Член-корреспондент Императорской Академии наук (1873),  почётный академик по разряду изящной словесности.</vt:lpstr>
      <vt:lpstr>Детство</vt:lpstr>
      <vt:lpstr>Толстой был четвёртым ребёнком в семье; у  него было три старших брата: Николай, Сергей и  Дмитрий. В 1830 году родилась сестра Мария .  Его мать умерла с рождением последней дочери,  когда ему не было ещё 2-х лет. </vt:lpstr>
      <vt:lpstr>Казанский университет </vt:lpstr>
      <vt:lpstr>Казанский университет</vt:lpstr>
      <vt:lpstr>"Бурная жизнь  юношеского периода" </vt:lpstr>
      <vt:lpstr>Крымская кампания </vt:lpstr>
      <vt:lpstr>В кругу литераторов  и за границей </vt:lpstr>
      <vt:lpstr>Слайд 10</vt:lpstr>
      <vt:lpstr>Народная школа </vt:lpstr>
      <vt:lpstr>Слайд 12</vt:lpstr>
      <vt:lpstr>Слайд 13</vt:lpstr>
      <vt:lpstr>Поздней осенью 1910, ночью, тайно от семьи,  82-летний Толстой, сопровождаемый лишь личным  врачом Д. П. Маковицким, покинул Ясную Поляну.  Дорога оказалась для него непосильной: в пути Толстой  заболел и вынужден был сойти с поезда на маленькой железнодорожной станции Астапово. Здесь, в доме начальника станции он провел последние семь дней своей жизни. Событием общероссийского масштаба стали похороны Толстого в Ясной Поляне. </vt:lpstr>
      <vt:lpstr>10  ноября 1910 года был похоронен в Ясной  Поляне, на краю оврага в лесу, где в детстве он вместе  с братом искал «зелёную палочку»,  хранившую секрет, как сделать всех людей счастливыми. Всю свою жизнь Л. Н. Толстой пополнял свои знания и был высокообразованным человеком. В своих произведениях  Л. Н. Толстой говорил, что человеком может называться только тот, кто трудиться, кто делает добро другим людям, кто честно исполняет свой долг. Стыдно , недостойно человека жить чужим трудом.   </vt:lpstr>
      <vt:lpstr>Я понял, что для того, чтобы понять смысл  жизни, надо прежде всего, чтобы жизнь была не бессмысленна и зла, а потом уже — разум  для того, чтобы понять ее.   Я уверен, что смысл жизни для каждого  из нас – просто расти в любви.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«Архангельская СОШ имени  Героя Советского Союза Краснова В. М.»</dc:title>
  <dc:creator>House</dc:creator>
  <cp:lastModifiedBy>GEG</cp:lastModifiedBy>
  <cp:revision>13</cp:revision>
  <dcterms:created xsi:type="dcterms:W3CDTF">2015-03-18T16:24:40Z</dcterms:created>
  <dcterms:modified xsi:type="dcterms:W3CDTF">2018-06-27T05:01:42Z</dcterms:modified>
</cp:coreProperties>
</file>