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0576" cy="2531367"/>
          </a:xfrm>
        </p:spPr>
        <p:txBody>
          <a:bodyPr/>
          <a:lstStyle/>
          <a:p>
            <a:r>
              <a:rPr lang="ru-RU" sz="4000" dirty="0" smtClean="0"/>
              <a:t>Интерактивные материалы, разработанные с помощью изученных он-</a:t>
            </a:r>
            <a:r>
              <a:rPr lang="ru-RU" sz="4000" dirty="0" err="1" smtClean="0"/>
              <a:t>лайн</a:t>
            </a:r>
            <a:r>
              <a:rPr lang="ru-RU" sz="4000" dirty="0" smtClean="0"/>
              <a:t> сервисов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45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07434"/>
            <a:ext cx="7562567" cy="5318729"/>
          </a:xfrm>
        </p:spPr>
      </p:pic>
    </p:spTree>
    <p:extLst>
      <p:ext uri="{BB962C8B-B14F-4D97-AF65-F5344CB8AC3E}">
        <p14:creationId xmlns:p14="http://schemas.microsoft.com/office/powerpoint/2010/main" val="295177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6712"/>
            <a:ext cx="8541949" cy="5184576"/>
          </a:xfrm>
        </p:spPr>
      </p:pic>
    </p:spTree>
    <p:extLst>
      <p:ext uri="{BB962C8B-B14F-4D97-AF65-F5344CB8AC3E}">
        <p14:creationId xmlns:p14="http://schemas.microsoft.com/office/powerpoint/2010/main" val="167188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620688"/>
            <a:ext cx="10044711" cy="5616624"/>
          </a:xfrm>
        </p:spPr>
      </p:pic>
    </p:spTree>
    <p:extLst>
      <p:ext uri="{BB962C8B-B14F-4D97-AF65-F5344CB8AC3E}">
        <p14:creationId xmlns:p14="http://schemas.microsoft.com/office/powerpoint/2010/main" val="76448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9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Интерактивные материалы, разработанные с помощью изученных он-лайн сервисов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материалы, разработанные с помощью изученных он-лайн сервисов</dc:title>
  <dc:creator>Матвей</dc:creator>
  <cp:lastModifiedBy>Матвей</cp:lastModifiedBy>
  <cp:revision>1</cp:revision>
  <dcterms:created xsi:type="dcterms:W3CDTF">2019-04-15T05:36:03Z</dcterms:created>
  <dcterms:modified xsi:type="dcterms:W3CDTF">2019-04-15T05:44:14Z</dcterms:modified>
</cp:coreProperties>
</file>