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49A13D-69D2-4175-8673-B5F2116DA2E7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951A9AE-5F2C-477E-9857-102347FD58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784976" cy="31683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Концепция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развития </a:t>
            </a:r>
            <a:r>
              <a:rPr lang="ru-RU" sz="3200" b="1" dirty="0"/>
              <a:t>математического образования в Российской Федерации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как </a:t>
            </a:r>
            <a:r>
              <a:rPr lang="ru-RU" sz="3200" b="1" dirty="0"/>
              <a:t>условие реализации преемственности между дошкольным образованием и начальным общим </a:t>
            </a:r>
            <a:r>
              <a:rPr lang="ru-RU" sz="3200" b="1" dirty="0" smtClean="0"/>
              <a:t>образованием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941168"/>
            <a:ext cx="3880520" cy="1224136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Гутова Татьяна Валерьевна,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учитель начальных классов высшей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квалификационной категории,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заместитель директора по УВР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МБОУ «Лицей №136»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5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59532"/>
            <a:ext cx="4411521" cy="48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412776"/>
            <a:ext cx="4067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Требования Стандарта к результатам освоения Программы представлены в виде целевых ориентиров дошкольного образования. (п.4.1. ФГОС ДО)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708920"/>
            <a:ext cx="4086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Целевые	ориентиры Программы выступают</a:t>
            </a:r>
            <a:r>
              <a:rPr lang="ru-RU" sz="1600" dirty="0"/>
              <a:t> </a:t>
            </a:r>
            <a:r>
              <a:rPr lang="ru-RU" sz="1600" dirty="0" smtClean="0"/>
              <a:t>основаниями преемственности дошкольного и </a:t>
            </a:r>
            <a:r>
              <a:rPr lang="ru-RU" sz="1600" dirty="0"/>
              <a:t>начального</a:t>
            </a:r>
            <a:r>
              <a:rPr lang="ru-RU" sz="1600" dirty="0" smtClean="0"/>
              <a:t> общего образования. (п.4.7 ФГОС ДО)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437112"/>
            <a:ext cx="4110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Интегративные качества личности дошкольника являются основой для формирования универсальных учебных действий младших 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62730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46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06943"/>
            <a:ext cx="3072401" cy="257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38683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условия</a:t>
            </a:r>
            <a:r>
              <a:rPr lang="ru-RU" dirty="0" smtClean="0"/>
              <a:t> (прежде всего предметно-пространственную и информационную среду, образовательные ситуации, средства педагогической поддержки ребенка) для освоения воспитанниками форм деятельности, первичных математических представлений и образов, используемых в жизни;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14556"/>
            <a:ext cx="40479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Обеспечивает ДО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9223" y="3276996"/>
            <a:ext cx="4431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Обеспечивает НОО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9911" y="3804369"/>
            <a:ext cx="4780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широкий спектр математической активности </a:t>
            </a:r>
            <a:r>
              <a:rPr lang="ru-RU" dirty="0" smtClean="0"/>
              <a:t>(занятий) обучающихся как на уроках, так и во внеурочной деятельности (прежде всего решение логических и арифметических задач, построение алгоритмов в визуальной и игровой среде), материальные, информационные и кадровые условия для развития обучающихся средствами математики.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8507"/>
            <a:ext cx="3600400" cy="246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045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Концепции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69272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модернизация содержания учебных программ математического образования на всех уровнях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0486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обеспечение отсутствия пробелов в базовых знаниях для каждого обучающегося, формирование у участников образовательных отношений установки «нет неспособных к математике детей»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95544"/>
            <a:ext cx="4330824" cy="27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55" y="3395544"/>
            <a:ext cx="4271593" cy="276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6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0483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41277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применение современных технологий образовательного процесса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24801" r="5489" b="14687"/>
          <a:stretch/>
        </p:blipFill>
        <p:spPr bwMode="auto">
          <a:xfrm>
            <a:off x="210370" y="1772816"/>
            <a:ext cx="4149031" cy="211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32884"/>
            <a:ext cx="4248472" cy="227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7707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популяризация математических знаний и математического образования 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62" y="4588648"/>
            <a:ext cx="3163998" cy="21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4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91574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06997"/>
            <a:ext cx="206204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42300"/>
            <a:ext cx="3826396" cy="256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23" y="3573016"/>
            <a:ext cx="2051287" cy="30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62" y="836712"/>
            <a:ext cx="3672408" cy="25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083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</TotalTime>
  <Words>168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Концепция  развития математического образования в Российской Федерации  как условие реализации преемственности между дошкольным образованием и начальным общим образованием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 развития математического образования в Российской Федерации  как условие реализации преемственности между дошкольным образованием и начальным общим образованием</dc:title>
  <dc:creator>Gutova</dc:creator>
  <cp:lastModifiedBy>Gutova</cp:lastModifiedBy>
  <cp:revision>5</cp:revision>
  <dcterms:created xsi:type="dcterms:W3CDTF">2016-09-23T05:48:02Z</dcterms:created>
  <dcterms:modified xsi:type="dcterms:W3CDTF">2016-09-23T06:30:53Z</dcterms:modified>
</cp:coreProperties>
</file>