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86" r:id="rId4"/>
    <p:sldId id="279" r:id="rId5"/>
    <p:sldId id="280" r:id="rId6"/>
    <p:sldId id="281" r:id="rId7"/>
    <p:sldId id="282" r:id="rId8"/>
    <p:sldId id="283" r:id="rId9"/>
    <p:sldId id="287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42" autoAdjust="0"/>
  </p:normalViewPr>
  <p:slideViewPr>
    <p:cSldViewPr snapToGrid="0">
      <p:cViewPr varScale="1">
        <p:scale>
          <a:sx n="94" d="100"/>
          <a:sy n="94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14E52-FA02-473D-89EA-408A31CB952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F533-053E-4A91-8116-006C46EE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4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7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7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6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5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4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8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F533-053E-4A91-8116-006C46EE44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3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7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5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4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8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4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9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A32E-31FD-471E-B9E4-A8E32B8E49F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8488-AEB3-4344-8281-F765A1B1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063" y="-419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824" y="570155"/>
            <a:ext cx="76513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МАОУ СОШ № 211 им Л.И. Сидоренко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3250" b="1" dirty="0" smtClean="0"/>
              <a:t>Из опыта работы по комплектованию первых классов</a:t>
            </a:r>
          </a:p>
          <a:p>
            <a:pPr algn="ctr"/>
            <a:endParaRPr lang="ru-RU" sz="3250" b="1" dirty="0"/>
          </a:p>
          <a:p>
            <a:pPr algn="ctr"/>
            <a:endParaRPr lang="ru-RU" sz="3250" b="1" dirty="0" smtClean="0"/>
          </a:p>
          <a:p>
            <a:pPr algn="ctr"/>
            <a:r>
              <a:rPr lang="ru-RU" sz="2000" b="1" dirty="0" smtClean="0"/>
              <a:t>                                           Елена Александровна </a:t>
            </a:r>
            <a:r>
              <a:rPr lang="ru-RU" sz="2000" b="1" dirty="0" err="1" smtClean="0"/>
              <a:t>Крючкова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                                              заместитель директора по УВР</a:t>
            </a:r>
          </a:p>
          <a:p>
            <a:pPr algn="r"/>
            <a:endParaRPr lang="ru-RU" sz="2000" b="1" i="1" dirty="0" smtClean="0"/>
          </a:p>
          <a:p>
            <a:pPr algn="r"/>
            <a:endParaRPr lang="ru-RU" sz="2800" b="1" i="1" dirty="0" smtClean="0"/>
          </a:p>
          <a:p>
            <a:pPr algn="r"/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59840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4" y="1258644"/>
            <a:ext cx="7998404" cy="49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      </a:t>
            </a:r>
            <a:r>
              <a:rPr lang="ru-RU" sz="3600" dirty="0" smtClean="0"/>
              <a:t>Этапы работы по организации </a:t>
            </a:r>
          </a:p>
          <a:p>
            <a:pPr marL="0" indent="0" algn="ctr">
              <a:buNone/>
            </a:pPr>
            <a:r>
              <a:rPr lang="ru-RU" sz="3600" dirty="0" smtClean="0"/>
              <a:t>приема в первый класс: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- </a:t>
            </a:r>
            <a:r>
              <a:rPr lang="ru-RU" sz="3200" dirty="0" smtClean="0"/>
              <a:t>Подготовительный этап;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- Основной   этап;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- Заключительный этап.</a:t>
            </a:r>
          </a:p>
        </p:txBody>
      </p:sp>
    </p:spTree>
    <p:extLst>
      <p:ext uri="{BB962C8B-B14F-4D97-AF65-F5344CB8AC3E}">
        <p14:creationId xmlns:p14="http://schemas.microsoft.com/office/powerpoint/2010/main" val="80916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    </a:t>
            </a: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                 Подготовительный этап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1. Изучение НПБ по приему в 1 класс;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2. Планирование количества классов;</a:t>
            </a:r>
          </a:p>
          <a:p>
            <a:pPr marL="0" indent="0">
              <a:buNone/>
            </a:pPr>
            <a:r>
              <a:rPr lang="ru-RU" sz="3200" dirty="0" smtClean="0"/>
              <a:t>       3. Издание приказа по школе; 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4. Размещение информации на сайте ОО</a:t>
            </a:r>
          </a:p>
          <a:p>
            <a:pPr marL="0" indent="0">
              <a:buNone/>
            </a:pPr>
            <a:r>
              <a:rPr lang="ru-RU" sz="3200" dirty="0" smtClean="0"/>
              <a:t>       </a:t>
            </a:r>
            <a:r>
              <a:rPr lang="ru-RU" sz="3200" dirty="0"/>
              <a:t>5</a:t>
            </a:r>
            <a:r>
              <a:rPr lang="ru-RU" sz="3200" dirty="0" smtClean="0"/>
              <a:t>. Инструктажи для  сотрудников;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6. Оборудование информационных стендов;</a:t>
            </a:r>
          </a:p>
          <a:p>
            <a:pPr marL="0" indent="0">
              <a:buNone/>
            </a:pPr>
            <a:r>
              <a:rPr lang="ru-RU" sz="3200" dirty="0" smtClean="0"/>
              <a:t>       7. Оборудование мест ожидания;</a:t>
            </a:r>
          </a:p>
        </p:txBody>
      </p:sp>
    </p:spTree>
    <p:extLst>
      <p:ext uri="{BB962C8B-B14F-4D97-AF65-F5344CB8AC3E}">
        <p14:creationId xmlns:p14="http://schemas.microsoft.com/office/powerpoint/2010/main" val="384669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    </a:t>
            </a: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                 </a:t>
            </a: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4" y="233680"/>
            <a:ext cx="3400686" cy="4376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1040"/>
            <a:ext cx="3482340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3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    </a:t>
            </a: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                 </a:t>
            </a:r>
            <a:endParaRPr lang="ru-RU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2" y="193040"/>
            <a:ext cx="4582160" cy="3627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82" y="3068320"/>
            <a:ext cx="4189318" cy="33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</a:t>
            </a:r>
            <a:r>
              <a:rPr lang="ru-RU" sz="1800" dirty="0" smtClean="0"/>
              <a:t>   </a:t>
            </a: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                 </a:t>
            </a: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233680"/>
            <a:ext cx="5171440" cy="3769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00400"/>
            <a:ext cx="4495800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4400" dirty="0" smtClean="0"/>
              <a:t>Основной этап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   </a:t>
            </a:r>
            <a:r>
              <a:rPr lang="ru-RU" sz="1800" dirty="0" smtClean="0"/>
              <a:t>   </a:t>
            </a: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                 </a:t>
            </a:r>
            <a:endParaRPr lang="ru-RU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963506"/>
            <a:ext cx="3415030" cy="4553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46" y="2956560"/>
            <a:ext cx="4456853" cy="33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3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stmachinepro.com/wp-content/uploads/2018/03/ppt-template-blue-yun56-co-in-professional-business-powerpoin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" y="0"/>
            <a:ext cx="9143998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5400" dirty="0" smtClean="0"/>
              <a:t>Заключительный этап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</a:t>
            </a:r>
            <a:r>
              <a:rPr lang="ru-RU" sz="3600" dirty="0" smtClean="0"/>
              <a:t>1.Издание приказов о зачислении</a:t>
            </a:r>
          </a:p>
          <a:p>
            <a:pPr marL="0" indent="0">
              <a:buNone/>
            </a:pPr>
            <a:r>
              <a:rPr lang="ru-RU" sz="3600" dirty="0" smtClean="0"/>
              <a:t>       в 1 класс.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2. Размещение приказов на сайте ОО.          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  3. Комплектование классов.</a:t>
            </a:r>
          </a:p>
          <a:p>
            <a:pPr marL="0" indent="0" algn="ctr">
              <a:buNone/>
            </a:pPr>
            <a:r>
              <a:rPr lang="ru-RU" sz="3600" dirty="0" smtClean="0"/>
              <a:t>      </a:t>
            </a:r>
            <a:endParaRPr lang="ru-RU" sz="3600" dirty="0"/>
          </a:p>
          <a:p>
            <a:pPr marL="0" indent="0">
              <a:buNone/>
            </a:pPr>
            <a:r>
              <a:rPr lang="ru-RU" sz="4000" dirty="0" smtClean="0"/>
              <a:t>                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16524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156</Words>
  <Application>Microsoft Office PowerPoint</Application>
  <PresentationFormat>Экран (4:3)</PresentationFormat>
  <Paragraphs>66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cp:lastPrinted>2018-08-31T02:03:39Z</cp:lastPrinted>
  <dcterms:created xsi:type="dcterms:W3CDTF">2018-08-30T14:07:37Z</dcterms:created>
  <dcterms:modified xsi:type="dcterms:W3CDTF">2019-03-18T23:48:25Z</dcterms:modified>
</cp:coreProperties>
</file>