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1" r:id="rId5"/>
    <p:sldId id="258" r:id="rId6"/>
    <p:sldId id="25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овое упражнение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9966"/>
            <a:ext cx="9144000" cy="58180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икторина с выбором ответ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450"/>
            <a:ext cx="9144000" cy="57310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оздать новое приложение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963"/>
            <a:ext cx="9144000" cy="57600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азвание приложения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9186"/>
            <a:ext cx="9144000" cy="5719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опрос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4456"/>
            <a:ext cx="9144000" cy="5869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арианты ответо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1421"/>
            <a:ext cx="9144000" cy="5775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</dc:creator>
  <cp:lastModifiedBy>Ученик</cp:lastModifiedBy>
  <cp:revision>1</cp:revision>
  <dcterms:created xsi:type="dcterms:W3CDTF">2019-04-15T06:37:48Z</dcterms:created>
  <dcterms:modified xsi:type="dcterms:W3CDTF">2019-04-15T06:44:56Z</dcterms:modified>
</cp:coreProperties>
</file>