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0" r:id="rId4"/>
    <p:sldId id="259" r:id="rId5"/>
    <p:sldId id="261" r:id="rId6"/>
    <p:sldId id="262" r:id="rId7"/>
    <p:sldId id="263" r:id="rId8"/>
    <p:sldId id="264" r:id="rId9"/>
    <p:sldId id="268" r:id="rId10"/>
    <p:sldId id="257" r:id="rId11"/>
    <p:sldId id="25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FE9-6B15-44F9-A767-7AECE064539C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78B6-B4F8-4DEB-AADC-C8D228D15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FE9-6B15-44F9-A767-7AECE064539C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78B6-B4F8-4DEB-AADC-C8D228D15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FE9-6B15-44F9-A767-7AECE064539C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78B6-B4F8-4DEB-AADC-C8D228D15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FE9-6B15-44F9-A767-7AECE064539C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78B6-B4F8-4DEB-AADC-C8D228D15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FE9-6B15-44F9-A767-7AECE064539C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78B6-B4F8-4DEB-AADC-C8D228D15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FE9-6B15-44F9-A767-7AECE064539C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78B6-B4F8-4DEB-AADC-C8D228D15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FE9-6B15-44F9-A767-7AECE064539C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78B6-B4F8-4DEB-AADC-C8D228D15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FE9-6B15-44F9-A767-7AECE064539C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78B6-B4F8-4DEB-AADC-C8D228D15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FE9-6B15-44F9-A767-7AECE064539C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78B6-B4F8-4DEB-AADC-C8D228D15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FE9-6B15-44F9-A767-7AECE064539C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78B6-B4F8-4DEB-AADC-C8D228D15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FE9-6B15-44F9-A767-7AECE064539C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78B6-B4F8-4DEB-AADC-C8D228D15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8FE9-6B15-44F9-A767-7AECE064539C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C78B6-B4F8-4DEB-AADC-C8D228D157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3573016"/>
            <a:ext cx="8280920" cy="144016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Платформа</a:t>
            </a:r>
            <a:b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 для создания тестов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5473"/>
            <a:ext cx="12183566" cy="684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613" y="-99392"/>
            <a:ext cx="12246659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1463486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hlinkshowjump?jump=firstslide" highlightClick="1"/>
          </p:cNvPr>
          <p:cNvSpPr/>
          <p:nvPr/>
        </p:nvSpPr>
        <p:spPr>
          <a:xfrm>
            <a:off x="5292080" y="188640"/>
            <a:ext cx="1548680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7281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1556792"/>
            <a:ext cx="12596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244" t="6516" r="22519" b="28142"/>
          <a:stretch>
            <a:fillRect/>
          </a:stretch>
        </p:blipFill>
        <p:spPr bwMode="auto">
          <a:xfrm>
            <a:off x="-1" y="288032"/>
            <a:ext cx="9208405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27384"/>
            <a:ext cx="12241360" cy="688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27384"/>
            <a:ext cx="12291396" cy="691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035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7281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2420888"/>
            <a:ext cx="10436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Платформа  для создания тестов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2019-02-04T14:00:41Z</dcterms:created>
  <dcterms:modified xsi:type="dcterms:W3CDTF">2019-02-04T15:04:27Z</dcterms:modified>
</cp:coreProperties>
</file>