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339" r:id="rId3"/>
    <p:sldId id="340" r:id="rId4"/>
    <p:sldId id="361" r:id="rId5"/>
    <p:sldId id="362" r:id="rId6"/>
    <p:sldId id="360" r:id="rId7"/>
    <p:sldId id="363" r:id="rId8"/>
    <p:sldId id="364" r:id="rId9"/>
    <p:sldId id="378" r:id="rId10"/>
    <p:sldId id="365" r:id="rId11"/>
    <p:sldId id="367" r:id="rId12"/>
    <p:sldId id="368" r:id="rId13"/>
    <p:sldId id="369" r:id="rId14"/>
    <p:sldId id="366" r:id="rId15"/>
    <p:sldId id="370" r:id="rId16"/>
    <p:sldId id="371" r:id="rId17"/>
    <p:sldId id="373" r:id="rId18"/>
    <p:sldId id="377" r:id="rId19"/>
    <p:sldId id="374" r:id="rId20"/>
    <p:sldId id="379" r:id="rId21"/>
    <p:sldId id="375" r:id="rId22"/>
    <p:sldId id="380" r:id="rId23"/>
    <p:sldId id="381" r:id="rId24"/>
    <p:sldId id="376" r:id="rId25"/>
    <p:sldId id="349" r:id="rId26"/>
    <p:sldId id="354" r:id="rId27"/>
    <p:sldId id="358" r:id="rId28"/>
    <p:sldId id="33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A3E8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40" d="100"/>
          <a:sy n="140" d="100"/>
        </p:scale>
        <p:origin x="-696" y="21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BBF64B-4D41-4393-A47F-3F9291FFDC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BB534E-A55A-4A43-81B9-DDF4DA7017D2}">
      <dgm:prSet phldrT="[Текст]" custT="1"/>
      <dgm:spPr/>
      <dgm:t>
        <a:bodyPr/>
        <a:lstStyle/>
        <a:p>
          <a:r>
            <a:rPr lang="en-US" sz="2800" b="1" dirty="0" smtClean="0">
              <a:solidFill>
                <a:schemeClr val="bg1"/>
              </a:solidFill>
            </a:rPr>
            <a:t>I.</a:t>
          </a:r>
          <a:endParaRPr lang="ru-RU" sz="2800" b="1" dirty="0">
            <a:solidFill>
              <a:schemeClr val="bg1"/>
            </a:solidFill>
          </a:endParaRPr>
        </a:p>
      </dgm:t>
    </dgm:pt>
    <dgm:pt modelId="{D9E1608B-1B6A-48DF-8F73-3612DC4833CE}" type="parTrans" cxnId="{8905948E-D5C7-4D8D-9852-FDD2A69C6175}">
      <dgm:prSet/>
      <dgm:spPr/>
      <dgm:t>
        <a:bodyPr/>
        <a:lstStyle/>
        <a:p>
          <a:endParaRPr lang="ru-RU" sz="2400"/>
        </a:p>
      </dgm:t>
    </dgm:pt>
    <dgm:pt modelId="{9188D792-7E95-4DEC-B489-E0E4602C267A}" type="sibTrans" cxnId="{8905948E-D5C7-4D8D-9852-FDD2A69C6175}">
      <dgm:prSet/>
      <dgm:spPr/>
      <dgm:t>
        <a:bodyPr/>
        <a:lstStyle/>
        <a:p>
          <a:endParaRPr lang="ru-RU" sz="2400"/>
        </a:p>
      </dgm:t>
    </dgm:pt>
    <dgm:pt modelId="{6CD57BE3-9585-4BE8-AFA1-725A172DF8F3}">
      <dgm:prSet phldrT="[Текст]" custT="1"/>
      <dgm:spPr/>
      <dgm:t>
        <a:bodyPr/>
        <a:lstStyle/>
        <a:p>
          <a:r>
            <a:rPr lang="ru-RU" altLang="ru-RU" sz="2800" b="1" dirty="0" smtClean="0"/>
            <a:t>Значение математики в современном мире и в России</a:t>
          </a:r>
          <a:endParaRPr lang="ru-RU" sz="2800" dirty="0"/>
        </a:p>
      </dgm:t>
    </dgm:pt>
    <dgm:pt modelId="{0835D9FC-1EEB-47DE-9B55-3381F1B8011C}" type="parTrans" cxnId="{A5DF6499-8B36-45BE-A9BD-E9CDA074D6EB}">
      <dgm:prSet/>
      <dgm:spPr/>
      <dgm:t>
        <a:bodyPr/>
        <a:lstStyle/>
        <a:p>
          <a:endParaRPr lang="ru-RU" sz="2400"/>
        </a:p>
      </dgm:t>
    </dgm:pt>
    <dgm:pt modelId="{FA3042E2-4436-4500-89DF-7AB605FF7B02}" type="sibTrans" cxnId="{A5DF6499-8B36-45BE-A9BD-E9CDA074D6EB}">
      <dgm:prSet/>
      <dgm:spPr/>
      <dgm:t>
        <a:bodyPr/>
        <a:lstStyle/>
        <a:p>
          <a:endParaRPr lang="ru-RU" sz="2400"/>
        </a:p>
      </dgm:t>
    </dgm:pt>
    <dgm:pt modelId="{9796D471-2780-420A-A63B-E97E4936BC81}">
      <dgm:prSet phldrT="[Текст]" custT="1"/>
      <dgm:spPr/>
      <dgm:t>
        <a:bodyPr/>
        <a:lstStyle/>
        <a:p>
          <a:r>
            <a:rPr lang="en-US" sz="2800" b="1" dirty="0" smtClean="0"/>
            <a:t>II.</a:t>
          </a:r>
          <a:endParaRPr lang="ru-RU" sz="2800" b="1" dirty="0"/>
        </a:p>
      </dgm:t>
    </dgm:pt>
    <dgm:pt modelId="{46034E6F-8C58-44D7-9A3B-C15230A38F98}" type="parTrans" cxnId="{A2692FA2-7058-42CD-AA45-AA0E66525B66}">
      <dgm:prSet/>
      <dgm:spPr/>
      <dgm:t>
        <a:bodyPr/>
        <a:lstStyle/>
        <a:p>
          <a:endParaRPr lang="ru-RU" sz="2400"/>
        </a:p>
      </dgm:t>
    </dgm:pt>
    <dgm:pt modelId="{D879EF12-AB04-4A85-86D2-4C3C7A809A3A}" type="sibTrans" cxnId="{A2692FA2-7058-42CD-AA45-AA0E66525B66}">
      <dgm:prSet/>
      <dgm:spPr/>
      <dgm:t>
        <a:bodyPr/>
        <a:lstStyle/>
        <a:p>
          <a:endParaRPr lang="ru-RU" sz="2400"/>
        </a:p>
      </dgm:t>
    </dgm:pt>
    <dgm:pt modelId="{ADF7D217-9701-4EEC-AF50-1E97C07FCE10}">
      <dgm:prSet phldrT="[Текст]" custT="1"/>
      <dgm:spPr/>
      <dgm:t>
        <a:bodyPr/>
        <a:lstStyle/>
        <a:p>
          <a:r>
            <a:rPr lang="ru-RU" altLang="ru-RU" sz="2800" b="1" dirty="0" smtClean="0">
              <a:solidFill>
                <a:srgbClr val="002060"/>
              </a:solidFill>
            </a:rPr>
            <a:t>Проблемы математического образования</a:t>
          </a:r>
          <a:endParaRPr lang="ru-RU" sz="2800" dirty="0"/>
        </a:p>
      </dgm:t>
    </dgm:pt>
    <dgm:pt modelId="{BE557DCA-62D4-4D93-858C-387DD5F25883}" type="parTrans" cxnId="{9D7DA7DF-0223-4D2B-AF07-22E95377B36E}">
      <dgm:prSet/>
      <dgm:spPr/>
      <dgm:t>
        <a:bodyPr/>
        <a:lstStyle/>
        <a:p>
          <a:endParaRPr lang="ru-RU" sz="2400"/>
        </a:p>
      </dgm:t>
    </dgm:pt>
    <dgm:pt modelId="{E43DAA91-8772-4802-8A64-B52AC126599B}" type="sibTrans" cxnId="{9D7DA7DF-0223-4D2B-AF07-22E95377B36E}">
      <dgm:prSet/>
      <dgm:spPr/>
      <dgm:t>
        <a:bodyPr/>
        <a:lstStyle/>
        <a:p>
          <a:endParaRPr lang="ru-RU" sz="2400"/>
        </a:p>
      </dgm:t>
    </dgm:pt>
    <dgm:pt modelId="{B0CB008F-CC8C-40F1-84E1-DB566333952E}">
      <dgm:prSet phldrT="[Текст]" custT="1"/>
      <dgm:spPr/>
      <dgm:t>
        <a:bodyPr/>
        <a:lstStyle/>
        <a:p>
          <a:r>
            <a:rPr lang="en-US" sz="2800" b="1" dirty="0" smtClean="0"/>
            <a:t>III.</a:t>
          </a:r>
          <a:endParaRPr lang="ru-RU" sz="2800" b="1" dirty="0"/>
        </a:p>
      </dgm:t>
    </dgm:pt>
    <dgm:pt modelId="{461E58B8-7C05-4BBA-8838-7ADF9E103A65}" type="parTrans" cxnId="{C5D44A95-A853-4DED-914F-18A13A64AEBE}">
      <dgm:prSet/>
      <dgm:spPr/>
      <dgm:t>
        <a:bodyPr/>
        <a:lstStyle/>
        <a:p>
          <a:endParaRPr lang="ru-RU" sz="2400"/>
        </a:p>
      </dgm:t>
    </dgm:pt>
    <dgm:pt modelId="{963B0E63-E333-4400-89D4-67FD0A5A5BE7}" type="sibTrans" cxnId="{C5D44A95-A853-4DED-914F-18A13A64AEBE}">
      <dgm:prSet/>
      <dgm:spPr/>
      <dgm:t>
        <a:bodyPr/>
        <a:lstStyle/>
        <a:p>
          <a:endParaRPr lang="ru-RU" sz="2400"/>
        </a:p>
      </dgm:t>
    </dgm:pt>
    <dgm:pt modelId="{A7FA5510-5276-4BD9-B2D3-6BFDE2E29AFE}">
      <dgm:prSet phldrT="[Текст]" custT="1"/>
      <dgm:spPr/>
      <dgm:t>
        <a:bodyPr/>
        <a:lstStyle/>
        <a:p>
          <a:r>
            <a:rPr lang="ru-RU" altLang="ru-RU" sz="2800" b="1" dirty="0" smtClean="0"/>
            <a:t>Цели и задачи Концепции</a:t>
          </a:r>
          <a:endParaRPr lang="ru-RU" sz="2800" dirty="0"/>
        </a:p>
      </dgm:t>
    </dgm:pt>
    <dgm:pt modelId="{D567339B-6CFD-4369-B452-8694791B9A40}" type="parTrans" cxnId="{DDBCE059-BE52-403D-922B-38A576927869}">
      <dgm:prSet/>
      <dgm:spPr/>
      <dgm:t>
        <a:bodyPr/>
        <a:lstStyle/>
        <a:p>
          <a:endParaRPr lang="ru-RU" sz="2400"/>
        </a:p>
      </dgm:t>
    </dgm:pt>
    <dgm:pt modelId="{C2D17019-075E-4461-A737-B56B9EB22909}" type="sibTrans" cxnId="{DDBCE059-BE52-403D-922B-38A576927869}">
      <dgm:prSet/>
      <dgm:spPr/>
      <dgm:t>
        <a:bodyPr/>
        <a:lstStyle/>
        <a:p>
          <a:endParaRPr lang="ru-RU" sz="2400"/>
        </a:p>
      </dgm:t>
    </dgm:pt>
    <dgm:pt modelId="{A9B20582-A2D5-4AFE-859C-388EBFFA9FF2}">
      <dgm:prSet custT="1"/>
      <dgm:spPr/>
      <dgm:t>
        <a:bodyPr/>
        <a:lstStyle/>
        <a:p>
          <a:r>
            <a:rPr lang="en-US" sz="2800" b="1" dirty="0" smtClean="0"/>
            <a:t>IV.</a:t>
          </a:r>
          <a:endParaRPr lang="ru-RU" sz="2800" b="1" dirty="0"/>
        </a:p>
      </dgm:t>
    </dgm:pt>
    <dgm:pt modelId="{FBA8F92F-ADBD-4186-B914-FA701FF3D33A}" type="parTrans" cxnId="{9D921E03-1753-4C60-9818-3C7D8A2A8892}">
      <dgm:prSet/>
      <dgm:spPr/>
      <dgm:t>
        <a:bodyPr/>
        <a:lstStyle/>
        <a:p>
          <a:endParaRPr lang="ru-RU" sz="2400"/>
        </a:p>
      </dgm:t>
    </dgm:pt>
    <dgm:pt modelId="{3A1E7D80-B105-4EB3-9520-45604F525EC6}" type="sibTrans" cxnId="{9D921E03-1753-4C60-9818-3C7D8A2A8892}">
      <dgm:prSet/>
      <dgm:spPr/>
      <dgm:t>
        <a:bodyPr/>
        <a:lstStyle/>
        <a:p>
          <a:endParaRPr lang="ru-RU" sz="2400"/>
        </a:p>
      </dgm:t>
    </dgm:pt>
    <dgm:pt modelId="{E4CA8A60-A925-4500-8875-69A28E9DC14D}">
      <dgm:prSet custT="1"/>
      <dgm:spPr/>
      <dgm:t>
        <a:bodyPr/>
        <a:lstStyle/>
        <a:p>
          <a:r>
            <a:rPr lang="en-US" sz="2800" b="1" dirty="0" smtClean="0"/>
            <a:t>V.</a:t>
          </a:r>
          <a:endParaRPr lang="ru-RU" sz="2800" b="1" dirty="0"/>
        </a:p>
      </dgm:t>
    </dgm:pt>
    <dgm:pt modelId="{17E840AF-BB58-41D0-83BB-9820DAD269CA}" type="parTrans" cxnId="{C99347E5-3A44-4CCC-BE59-098F1130E358}">
      <dgm:prSet/>
      <dgm:spPr/>
      <dgm:t>
        <a:bodyPr/>
        <a:lstStyle/>
        <a:p>
          <a:endParaRPr lang="ru-RU" sz="2400"/>
        </a:p>
      </dgm:t>
    </dgm:pt>
    <dgm:pt modelId="{F3CD8D4E-037C-48DA-9B4D-6BF7058FBDA1}" type="sibTrans" cxnId="{C99347E5-3A44-4CCC-BE59-098F1130E358}">
      <dgm:prSet/>
      <dgm:spPr/>
      <dgm:t>
        <a:bodyPr/>
        <a:lstStyle/>
        <a:p>
          <a:endParaRPr lang="ru-RU" sz="2400"/>
        </a:p>
      </dgm:t>
    </dgm:pt>
    <dgm:pt modelId="{AA932114-1F78-424A-A911-2B1E205E772C}">
      <dgm:prSet custT="1"/>
      <dgm:spPr/>
      <dgm:t>
        <a:bodyPr/>
        <a:lstStyle/>
        <a:p>
          <a:r>
            <a:rPr lang="ru-RU" altLang="ru-RU" sz="2800" b="1" smtClean="0">
              <a:solidFill>
                <a:srgbClr val="002060"/>
              </a:solidFill>
            </a:rPr>
            <a:t>Основные направления развития реализации Концепции</a:t>
          </a:r>
          <a:endParaRPr lang="ru-RU" sz="2800"/>
        </a:p>
      </dgm:t>
    </dgm:pt>
    <dgm:pt modelId="{326F2526-4BAC-4F55-95FC-A4BB3A02EE22}" type="parTrans" cxnId="{0E5BBC2F-1B5D-43CB-B58D-147165C9CA27}">
      <dgm:prSet/>
      <dgm:spPr/>
      <dgm:t>
        <a:bodyPr/>
        <a:lstStyle/>
        <a:p>
          <a:endParaRPr lang="ru-RU" sz="2400"/>
        </a:p>
      </dgm:t>
    </dgm:pt>
    <dgm:pt modelId="{DB41B023-2048-40A8-9537-2FE835C2B1E2}" type="sibTrans" cxnId="{0E5BBC2F-1B5D-43CB-B58D-147165C9CA27}">
      <dgm:prSet/>
      <dgm:spPr/>
      <dgm:t>
        <a:bodyPr/>
        <a:lstStyle/>
        <a:p>
          <a:endParaRPr lang="ru-RU" sz="2400"/>
        </a:p>
      </dgm:t>
    </dgm:pt>
    <dgm:pt modelId="{037939D9-AA35-4DC4-8478-647192AAE208}">
      <dgm:prSet custT="1"/>
      <dgm:spPr/>
      <dgm:t>
        <a:bodyPr/>
        <a:lstStyle/>
        <a:p>
          <a:r>
            <a:rPr lang="ru-RU" altLang="ru-RU" sz="2800" b="1" smtClean="0"/>
            <a:t>Реализация Концепции</a:t>
          </a:r>
          <a:endParaRPr lang="ru-RU" sz="2800"/>
        </a:p>
      </dgm:t>
    </dgm:pt>
    <dgm:pt modelId="{0FC4E95A-C6B8-456E-8F50-AF2930141520}" type="parTrans" cxnId="{5FFE0F06-6754-4035-B810-70F156FB28EC}">
      <dgm:prSet/>
      <dgm:spPr/>
      <dgm:t>
        <a:bodyPr/>
        <a:lstStyle/>
        <a:p>
          <a:endParaRPr lang="ru-RU" sz="2400"/>
        </a:p>
      </dgm:t>
    </dgm:pt>
    <dgm:pt modelId="{DA358BE5-35AB-4F6B-A0F9-145378AE8C0C}" type="sibTrans" cxnId="{5FFE0F06-6754-4035-B810-70F156FB28EC}">
      <dgm:prSet/>
      <dgm:spPr/>
      <dgm:t>
        <a:bodyPr/>
        <a:lstStyle/>
        <a:p>
          <a:endParaRPr lang="ru-RU" sz="2400"/>
        </a:p>
      </dgm:t>
    </dgm:pt>
    <dgm:pt modelId="{BA0A0F74-7928-4AA7-8707-5099B9CFA217}" type="pres">
      <dgm:prSet presAssocID="{DCBBF64B-4D41-4393-A47F-3F9291FFDC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EB479-57D4-448B-B5ED-2203C296772B}" type="pres">
      <dgm:prSet presAssocID="{69BB534E-A55A-4A43-81B9-DDF4DA7017D2}" presName="composite" presStyleCnt="0"/>
      <dgm:spPr/>
    </dgm:pt>
    <dgm:pt modelId="{DF1975F3-1A81-4CF3-997B-5FEF30E9C55F}" type="pres">
      <dgm:prSet presAssocID="{69BB534E-A55A-4A43-81B9-DDF4DA7017D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7DBF9-66AB-422E-8D78-2B2120328981}" type="pres">
      <dgm:prSet presAssocID="{69BB534E-A55A-4A43-81B9-DDF4DA7017D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2616B-52E6-49EC-AF64-BC83CF0835CF}" type="pres">
      <dgm:prSet presAssocID="{9188D792-7E95-4DEC-B489-E0E4602C267A}" presName="sp" presStyleCnt="0"/>
      <dgm:spPr/>
    </dgm:pt>
    <dgm:pt modelId="{6F913E95-AC9B-4B41-8A20-DAD8323CC70B}" type="pres">
      <dgm:prSet presAssocID="{9796D471-2780-420A-A63B-E97E4936BC81}" presName="composite" presStyleCnt="0"/>
      <dgm:spPr/>
    </dgm:pt>
    <dgm:pt modelId="{0AA93670-87C4-4BEC-BEAA-16AC4D254888}" type="pres">
      <dgm:prSet presAssocID="{9796D471-2780-420A-A63B-E97E4936BC8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21B8A-864C-407D-8B72-B9860C8CDDE5}" type="pres">
      <dgm:prSet presAssocID="{9796D471-2780-420A-A63B-E97E4936BC8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C2149-008A-4F1B-B611-245D4ED1C714}" type="pres">
      <dgm:prSet presAssocID="{D879EF12-AB04-4A85-86D2-4C3C7A809A3A}" presName="sp" presStyleCnt="0"/>
      <dgm:spPr/>
    </dgm:pt>
    <dgm:pt modelId="{B3E0B7B8-E73E-4616-A9E9-8FB93DEEBA29}" type="pres">
      <dgm:prSet presAssocID="{B0CB008F-CC8C-40F1-84E1-DB566333952E}" presName="composite" presStyleCnt="0"/>
      <dgm:spPr/>
    </dgm:pt>
    <dgm:pt modelId="{BAB40091-6B66-4FFC-873B-0878BC8A9A76}" type="pres">
      <dgm:prSet presAssocID="{B0CB008F-CC8C-40F1-84E1-DB566333952E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03A51-9C77-4BF0-B956-A3B8B46BB5F0}" type="pres">
      <dgm:prSet presAssocID="{B0CB008F-CC8C-40F1-84E1-DB566333952E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054A3-187C-4286-B443-84EA8E603956}" type="pres">
      <dgm:prSet presAssocID="{963B0E63-E333-4400-89D4-67FD0A5A5BE7}" presName="sp" presStyleCnt="0"/>
      <dgm:spPr/>
    </dgm:pt>
    <dgm:pt modelId="{C5D6BC77-664D-45E9-B05C-C57C31604104}" type="pres">
      <dgm:prSet presAssocID="{A9B20582-A2D5-4AFE-859C-388EBFFA9FF2}" presName="composite" presStyleCnt="0"/>
      <dgm:spPr/>
    </dgm:pt>
    <dgm:pt modelId="{A34091FC-44DE-48C6-B206-BE9D44DDD597}" type="pres">
      <dgm:prSet presAssocID="{A9B20582-A2D5-4AFE-859C-388EBFFA9FF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27125-FA94-4DFB-AD62-7C63F14A0595}" type="pres">
      <dgm:prSet presAssocID="{A9B20582-A2D5-4AFE-859C-388EBFFA9FF2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5D698-DF06-43BF-AAC3-752D9D1F62FE}" type="pres">
      <dgm:prSet presAssocID="{3A1E7D80-B105-4EB3-9520-45604F525EC6}" presName="sp" presStyleCnt="0"/>
      <dgm:spPr/>
    </dgm:pt>
    <dgm:pt modelId="{993A57BF-026B-4E9A-853E-2C410DA3DCC0}" type="pres">
      <dgm:prSet presAssocID="{E4CA8A60-A925-4500-8875-69A28E9DC14D}" presName="composite" presStyleCnt="0"/>
      <dgm:spPr/>
    </dgm:pt>
    <dgm:pt modelId="{FC066FB6-0584-4DBC-A361-F42351CA1563}" type="pres">
      <dgm:prSet presAssocID="{E4CA8A60-A925-4500-8875-69A28E9DC14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1A7F6-BF51-4829-87F5-03550D06FB6F}" type="pres">
      <dgm:prSet presAssocID="{E4CA8A60-A925-4500-8875-69A28E9DC14D}" presName="descendantText" presStyleLbl="alignAcc1" presStyleIdx="4" presStyleCnt="5" custLinFactNeighborX="-655" custLinFactNeighborY="50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DE1046-E9EF-4D2E-B773-44BBDC604A32}" type="presOf" srcId="{9796D471-2780-420A-A63B-E97E4936BC81}" destId="{0AA93670-87C4-4BEC-BEAA-16AC4D254888}" srcOrd="0" destOrd="0" presId="urn:microsoft.com/office/officeart/2005/8/layout/chevron2"/>
    <dgm:cxn modelId="{0A1A922D-32C4-4863-B50A-A80A67A69B09}" type="presOf" srcId="{E4CA8A60-A925-4500-8875-69A28E9DC14D}" destId="{FC066FB6-0584-4DBC-A361-F42351CA1563}" srcOrd="0" destOrd="0" presId="urn:microsoft.com/office/officeart/2005/8/layout/chevron2"/>
    <dgm:cxn modelId="{0389172E-EDBE-46AF-86C6-5BFE3AF74DC3}" type="presOf" srcId="{AA932114-1F78-424A-A911-2B1E205E772C}" destId="{B5027125-FA94-4DFB-AD62-7C63F14A0595}" srcOrd="0" destOrd="0" presId="urn:microsoft.com/office/officeart/2005/8/layout/chevron2"/>
    <dgm:cxn modelId="{8905948E-D5C7-4D8D-9852-FDD2A69C6175}" srcId="{DCBBF64B-4D41-4393-A47F-3F9291FFDC99}" destId="{69BB534E-A55A-4A43-81B9-DDF4DA7017D2}" srcOrd="0" destOrd="0" parTransId="{D9E1608B-1B6A-48DF-8F73-3612DC4833CE}" sibTransId="{9188D792-7E95-4DEC-B489-E0E4602C267A}"/>
    <dgm:cxn modelId="{15048FB5-E1FD-40C9-8DA9-6FB9FD7F0602}" type="presOf" srcId="{A7FA5510-5276-4BD9-B2D3-6BFDE2E29AFE}" destId="{10F03A51-9C77-4BF0-B956-A3B8B46BB5F0}" srcOrd="0" destOrd="0" presId="urn:microsoft.com/office/officeart/2005/8/layout/chevron2"/>
    <dgm:cxn modelId="{9570C4FE-0BC4-451B-8AA1-92A7F9C4215C}" type="presOf" srcId="{DCBBF64B-4D41-4393-A47F-3F9291FFDC99}" destId="{BA0A0F74-7928-4AA7-8707-5099B9CFA217}" srcOrd="0" destOrd="0" presId="urn:microsoft.com/office/officeart/2005/8/layout/chevron2"/>
    <dgm:cxn modelId="{9D7DA7DF-0223-4D2B-AF07-22E95377B36E}" srcId="{9796D471-2780-420A-A63B-E97E4936BC81}" destId="{ADF7D217-9701-4EEC-AF50-1E97C07FCE10}" srcOrd="0" destOrd="0" parTransId="{BE557DCA-62D4-4D93-858C-387DD5F25883}" sibTransId="{E43DAA91-8772-4802-8A64-B52AC126599B}"/>
    <dgm:cxn modelId="{647D79F3-6877-473F-8D0C-A7F63D5B71AE}" type="presOf" srcId="{B0CB008F-CC8C-40F1-84E1-DB566333952E}" destId="{BAB40091-6B66-4FFC-873B-0878BC8A9A76}" srcOrd="0" destOrd="0" presId="urn:microsoft.com/office/officeart/2005/8/layout/chevron2"/>
    <dgm:cxn modelId="{5FFE0F06-6754-4035-B810-70F156FB28EC}" srcId="{E4CA8A60-A925-4500-8875-69A28E9DC14D}" destId="{037939D9-AA35-4DC4-8478-647192AAE208}" srcOrd="0" destOrd="0" parTransId="{0FC4E95A-C6B8-456E-8F50-AF2930141520}" sibTransId="{DA358BE5-35AB-4F6B-A0F9-145378AE8C0C}"/>
    <dgm:cxn modelId="{E57D4C43-67FC-4846-8AD9-7A2783C7860B}" type="presOf" srcId="{037939D9-AA35-4DC4-8478-647192AAE208}" destId="{4AE1A7F6-BF51-4829-87F5-03550D06FB6F}" srcOrd="0" destOrd="0" presId="urn:microsoft.com/office/officeart/2005/8/layout/chevron2"/>
    <dgm:cxn modelId="{A5DF6499-8B36-45BE-A9BD-E9CDA074D6EB}" srcId="{69BB534E-A55A-4A43-81B9-DDF4DA7017D2}" destId="{6CD57BE3-9585-4BE8-AFA1-725A172DF8F3}" srcOrd="0" destOrd="0" parTransId="{0835D9FC-1EEB-47DE-9B55-3381F1B8011C}" sibTransId="{FA3042E2-4436-4500-89DF-7AB605FF7B02}"/>
    <dgm:cxn modelId="{0E5BBC2F-1B5D-43CB-B58D-147165C9CA27}" srcId="{A9B20582-A2D5-4AFE-859C-388EBFFA9FF2}" destId="{AA932114-1F78-424A-A911-2B1E205E772C}" srcOrd="0" destOrd="0" parTransId="{326F2526-4BAC-4F55-95FC-A4BB3A02EE22}" sibTransId="{DB41B023-2048-40A8-9537-2FE835C2B1E2}"/>
    <dgm:cxn modelId="{DDBCE059-BE52-403D-922B-38A576927869}" srcId="{B0CB008F-CC8C-40F1-84E1-DB566333952E}" destId="{A7FA5510-5276-4BD9-B2D3-6BFDE2E29AFE}" srcOrd="0" destOrd="0" parTransId="{D567339B-6CFD-4369-B452-8694791B9A40}" sibTransId="{C2D17019-075E-4461-A737-B56B9EB22909}"/>
    <dgm:cxn modelId="{C5D44A95-A853-4DED-914F-18A13A64AEBE}" srcId="{DCBBF64B-4D41-4393-A47F-3F9291FFDC99}" destId="{B0CB008F-CC8C-40F1-84E1-DB566333952E}" srcOrd="2" destOrd="0" parTransId="{461E58B8-7C05-4BBA-8838-7ADF9E103A65}" sibTransId="{963B0E63-E333-4400-89D4-67FD0A5A5BE7}"/>
    <dgm:cxn modelId="{A2692FA2-7058-42CD-AA45-AA0E66525B66}" srcId="{DCBBF64B-4D41-4393-A47F-3F9291FFDC99}" destId="{9796D471-2780-420A-A63B-E97E4936BC81}" srcOrd="1" destOrd="0" parTransId="{46034E6F-8C58-44D7-9A3B-C15230A38F98}" sibTransId="{D879EF12-AB04-4A85-86D2-4C3C7A809A3A}"/>
    <dgm:cxn modelId="{7EE972E0-BE88-4CA4-AE32-05B9B7B98B4B}" type="presOf" srcId="{6CD57BE3-9585-4BE8-AFA1-725A172DF8F3}" destId="{5817DBF9-66AB-422E-8D78-2B2120328981}" srcOrd="0" destOrd="0" presId="urn:microsoft.com/office/officeart/2005/8/layout/chevron2"/>
    <dgm:cxn modelId="{9D921E03-1753-4C60-9818-3C7D8A2A8892}" srcId="{DCBBF64B-4D41-4393-A47F-3F9291FFDC99}" destId="{A9B20582-A2D5-4AFE-859C-388EBFFA9FF2}" srcOrd="3" destOrd="0" parTransId="{FBA8F92F-ADBD-4186-B914-FA701FF3D33A}" sibTransId="{3A1E7D80-B105-4EB3-9520-45604F525EC6}"/>
    <dgm:cxn modelId="{975DC5F5-2B93-46DA-A982-EFBA9FC18541}" type="presOf" srcId="{ADF7D217-9701-4EEC-AF50-1E97C07FCE10}" destId="{22621B8A-864C-407D-8B72-B9860C8CDDE5}" srcOrd="0" destOrd="0" presId="urn:microsoft.com/office/officeart/2005/8/layout/chevron2"/>
    <dgm:cxn modelId="{A2F5F469-588B-49F8-9005-E7C7C8F5159B}" type="presOf" srcId="{69BB534E-A55A-4A43-81B9-DDF4DA7017D2}" destId="{DF1975F3-1A81-4CF3-997B-5FEF30E9C55F}" srcOrd="0" destOrd="0" presId="urn:microsoft.com/office/officeart/2005/8/layout/chevron2"/>
    <dgm:cxn modelId="{C99347E5-3A44-4CCC-BE59-098F1130E358}" srcId="{DCBBF64B-4D41-4393-A47F-3F9291FFDC99}" destId="{E4CA8A60-A925-4500-8875-69A28E9DC14D}" srcOrd="4" destOrd="0" parTransId="{17E840AF-BB58-41D0-83BB-9820DAD269CA}" sibTransId="{F3CD8D4E-037C-48DA-9B4D-6BF7058FBDA1}"/>
    <dgm:cxn modelId="{1B67269F-1AAD-4A58-A75E-A188C041725A}" type="presOf" srcId="{A9B20582-A2D5-4AFE-859C-388EBFFA9FF2}" destId="{A34091FC-44DE-48C6-B206-BE9D44DDD597}" srcOrd="0" destOrd="0" presId="urn:microsoft.com/office/officeart/2005/8/layout/chevron2"/>
    <dgm:cxn modelId="{BE822DAB-E7DD-40C1-8E85-AC0063615C17}" type="presParOf" srcId="{BA0A0F74-7928-4AA7-8707-5099B9CFA217}" destId="{A0BEB479-57D4-448B-B5ED-2203C296772B}" srcOrd="0" destOrd="0" presId="urn:microsoft.com/office/officeart/2005/8/layout/chevron2"/>
    <dgm:cxn modelId="{B15B8006-AE7C-4151-A409-9F8C95C04487}" type="presParOf" srcId="{A0BEB479-57D4-448B-B5ED-2203C296772B}" destId="{DF1975F3-1A81-4CF3-997B-5FEF30E9C55F}" srcOrd="0" destOrd="0" presId="urn:microsoft.com/office/officeart/2005/8/layout/chevron2"/>
    <dgm:cxn modelId="{DBA5DC96-33ED-4672-9E1B-2F10A3437F60}" type="presParOf" srcId="{A0BEB479-57D4-448B-B5ED-2203C296772B}" destId="{5817DBF9-66AB-422E-8D78-2B2120328981}" srcOrd="1" destOrd="0" presId="urn:microsoft.com/office/officeart/2005/8/layout/chevron2"/>
    <dgm:cxn modelId="{24B2F50A-070A-4B53-8325-62097A02F500}" type="presParOf" srcId="{BA0A0F74-7928-4AA7-8707-5099B9CFA217}" destId="{91E2616B-52E6-49EC-AF64-BC83CF0835CF}" srcOrd="1" destOrd="0" presId="urn:microsoft.com/office/officeart/2005/8/layout/chevron2"/>
    <dgm:cxn modelId="{AC65A9F2-1605-445F-8E6B-9E2E8737CD31}" type="presParOf" srcId="{BA0A0F74-7928-4AA7-8707-5099B9CFA217}" destId="{6F913E95-AC9B-4B41-8A20-DAD8323CC70B}" srcOrd="2" destOrd="0" presId="urn:microsoft.com/office/officeart/2005/8/layout/chevron2"/>
    <dgm:cxn modelId="{71ED97BF-A80F-4BFE-8FC0-91A7226FBEE1}" type="presParOf" srcId="{6F913E95-AC9B-4B41-8A20-DAD8323CC70B}" destId="{0AA93670-87C4-4BEC-BEAA-16AC4D254888}" srcOrd="0" destOrd="0" presId="urn:microsoft.com/office/officeart/2005/8/layout/chevron2"/>
    <dgm:cxn modelId="{FB0FF5FB-F874-4266-8886-92E74DE8871E}" type="presParOf" srcId="{6F913E95-AC9B-4B41-8A20-DAD8323CC70B}" destId="{22621B8A-864C-407D-8B72-B9860C8CDDE5}" srcOrd="1" destOrd="0" presId="urn:microsoft.com/office/officeart/2005/8/layout/chevron2"/>
    <dgm:cxn modelId="{EB54CE7C-3F3C-4D1A-BEEB-F13913CCF4A6}" type="presParOf" srcId="{BA0A0F74-7928-4AA7-8707-5099B9CFA217}" destId="{C76C2149-008A-4F1B-B611-245D4ED1C714}" srcOrd="3" destOrd="0" presId="urn:microsoft.com/office/officeart/2005/8/layout/chevron2"/>
    <dgm:cxn modelId="{DD95705F-9EEC-445F-BB48-0E4AFF0CB04F}" type="presParOf" srcId="{BA0A0F74-7928-4AA7-8707-5099B9CFA217}" destId="{B3E0B7B8-E73E-4616-A9E9-8FB93DEEBA29}" srcOrd="4" destOrd="0" presId="urn:microsoft.com/office/officeart/2005/8/layout/chevron2"/>
    <dgm:cxn modelId="{976F01AF-BBCE-42E2-80D1-AD37D9847423}" type="presParOf" srcId="{B3E0B7B8-E73E-4616-A9E9-8FB93DEEBA29}" destId="{BAB40091-6B66-4FFC-873B-0878BC8A9A76}" srcOrd="0" destOrd="0" presId="urn:microsoft.com/office/officeart/2005/8/layout/chevron2"/>
    <dgm:cxn modelId="{9A460A8E-C498-43C1-AC8C-A7E4954EAE6A}" type="presParOf" srcId="{B3E0B7B8-E73E-4616-A9E9-8FB93DEEBA29}" destId="{10F03A51-9C77-4BF0-B956-A3B8B46BB5F0}" srcOrd="1" destOrd="0" presId="urn:microsoft.com/office/officeart/2005/8/layout/chevron2"/>
    <dgm:cxn modelId="{1372EEDF-5937-49DD-A4A8-AEF72486E9A4}" type="presParOf" srcId="{BA0A0F74-7928-4AA7-8707-5099B9CFA217}" destId="{187054A3-187C-4286-B443-84EA8E603956}" srcOrd="5" destOrd="0" presId="urn:microsoft.com/office/officeart/2005/8/layout/chevron2"/>
    <dgm:cxn modelId="{9759A67A-3E65-42C5-AD9A-0D6B07048041}" type="presParOf" srcId="{BA0A0F74-7928-4AA7-8707-5099B9CFA217}" destId="{C5D6BC77-664D-45E9-B05C-C57C31604104}" srcOrd="6" destOrd="0" presId="urn:microsoft.com/office/officeart/2005/8/layout/chevron2"/>
    <dgm:cxn modelId="{67DAC639-A861-4C3B-B286-A8EE119E78E6}" type="presParOf" srcId="{C5D6BC77-664D-45E9-B05C-C57C31604104}" destId="{A34091FC-44DE-48C6-B206-BE9D44DDD597}" srcOrd="0" destOrd="0" presId="urn:microsoft.com/office/officeart/2005/8/layout/chevron2"/>
    <dgm:cxn modelId="{A3DB7D0F-39C1-43C1-9C28-B9F0CABF9C15}" type="presParOf" srcId="{C5D6BC77-664D-45E9-B05C-C57C31604104}" destId="{B5027125-FA94-4DFB-AD62-7C63F14A0595}" srcOrd="1" destOrd="0" presId="urn:microsoft.com/office/officeart/2005/8/layout/chevron2"/>
    <dgm:cxn modelId="{D3A07911-7855-49EE-A493-319B34C04786}" type="presParOf" srcId="{BA0A0F74-7928-4AA7-8707-5099B9CFA217}" destId="{D315D698-DF06-43BF-AAC3-752D9D1F62FE}" srcOrd="7" destOrd="0" presId="urn:microsoft.com/office/officeart/2005/8/layout/chevron2"/>
    <dgm:cxn modelId="{22CCD5A8-DD7A-434E-A71D-68ED7BFE4E57}" type="presParOf" srcId="{BA0A0F74-7928-4AA7-8707-5099B9CFA217}" destId="{993A57BF-026B-4E9A-853E-2C410DA3DCC0}" srcOrd="8" destOrd="0" presId="urn:microsoft.com/office/officeart/2005/8/layout/chevron2"/>
    <dgm:cxn modelId="{E37D5FAA-E588-4F88-B48A-E2324E64BEA0}" type="presParOf" srcId="{993A57BF-026B-4E9A-853E-2C410DA3DCC0}" destId="{FC066FB6-0584-4DBC-A361-F42351CA1563}" srcOrd="0" destOrd="0" presId="urn:microsoft.com/office/officeart/2005/8/layout/chevron2"/>
    <dgm:cxn modelId="{57EC29C8-AA05-497D-955C-0E5667A9CDEB}" type="presParOf" srcId="{993A57BF-026B-4E9A-853E-2C410DA3DCC0}" destId="{4AE1A7F6-BF51-4829-87F5-03550D06FB6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73F802-C7C6-4EC0-BD16-627166A9F6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833D8-14FB-4A2C-9DC1-A91372C5BAFE}">
      <dgm:prSet phldrT="[Текст]" custT="1"/>
      <dgm:spPr/>
      <dgm:t>
        <a:bodyPr/>
        <a:lstStyle/>
        <a:p>
          <a:r>
            <a:rPr lang="en-US" altLang="ru-RU" sz="4400" b="1" dirty="0" smtClean="0">
              <a:solidFill>
                <a:srgbClr val="FFFF00"/>
              </a:solidFill>
            </a:rPr>
            <a:t>II. </a:t>
          </a:r>
          <a:r>
            <a:rPr lang="ru-RU" altLang="ru-RU" sz="4400" b="1" dirty="0" smtClean="0">
              <a:solidFill>
                <a:srgbClr val="FFFF00"/>
              </a:solidFill>
            </a:rPr>
            <a:t>Проблемы развития математического образования</a:t>
          </a:r>
          <a:endParaRPr lang="ru-RU" sz="4400" b="1" dirty="0">
            <a:solidFill>
              <a:srgbClr val="FFFF00"/>
            </a:solidFill>
          </a:endParaRPr>
        </a:p>
      </dgm:t>
    </dgm:pt>
    <dgm:pt modelId="{33BEDE99-FFFA-46B8-9F10-B96D75FB51BD}" type="parTrans" cxnId="{DB8BDF3B-2E19-4E74-8201-87D71042F958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30F8A9CA-9346-4306-91C5-5B318CB2302A}" type="sibTrans" cxnId="{DB8BDF3B-2E19-4E74-8201-87D71042F958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DCB48D66-F3AB-4DF8-99A9-853961CAF483}">
      <dgm:prSet phldrT="[Текст]" custT="1"/>
      <dgm:spPr/>
      <dgm:t>
        <a:bodyPr/>
        <a:lstStyle/>
        <a:p>
          <a:r>
            <a:rPr lang="ru-RU" altLang="ru-RU" sz="3600" b="1" dirty="0" smtClean="0"/>
            <a:t>Низкая учебная мотивация</a:t>
          </a:r>
          <a:endParaRPr lang="ru-RU" sz="3600" b="1" dirty="0">
            <a:solidFill>
              <a:schemeClr val="bg1"/>
            </a:solidFill>
          </a:endParaRPr>
        </a:p>
      </dgm:t>
    </dgm:pt>
    <dgm:pt modelId="{AABB7B05-C58C-436C-9DC2-ED587583D5B5}" type="parTrans" cxnId="{663E02FD-734D-4878-9285-63194CE2A59F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5AA835ED-1DFD-4D4E-B5ED-371FC0490349}" type="sibTrans" cxnId="{663E02FD-734D-4878-9285-63194CE2A59F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0A6804CF-A3B3-4D8F-9785-F26D4FD991A5}">
      <dgm:prSet custT="1"/>
      <dgm:spPr/>
      <dgm:t>
        <a:bodyPr/>
        <a:lstStyle/>
        <a:p>
          <a:r>
            <a:rPr lang="ru-RU" altLang="ru-RU" sz="3600" b="1" dirty="0" smtClean="0"/>
            <a:t>Кадровые проблемы</a:t>
          </a:r>
          <a:endParaRPr lang="ru-RU" sz="3600" b="1" dirty="0">
            <a:solidFill>
              <a:schemeClr val="bg1"/>
            </a:solidFill>
          </a:endParaRPr>
        </a:p>
      </dgm:t>
    </dgm:pt>
    <dgm:pt modelId="{52086AED-24D6-407B-8522-1C477CFB1BF3}" type="parTrans" cxnId="{724BFF0C-87C5-4EB2-BB43-842B441BD8B8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CC3193BB-6CAD-475E-8221-9E5F27C085B3}" type="sibTrans" cxnId="{724BFF0C-87C5-4EB2-BB43-842B441BD8B8}">
      <dgm:prSet/>
      <dgm:spPr/>
      <dgm:t>
        <a:bodyPr/>
        <a:lstStyle/>
        <a:p>
          <a:endParaRPr lang="ru-RU" sz="3200" b="1">
            <a:solidFill>
              <a:schemeClr val="bg1"/>
            </a:solidFill>
          </a:endParaRPr>
        </a:p>
      </dgm:t>
    </dgm:pt>
    <dgm:pt modelId="{735030DF-029A-466A-A4E6-9EE529AC7E43}">
      <dgm:prSet/>
      <dgm:spPr/>
      <dgm:t>
        <a:bodyPr/>
        <a:lstStyle/>
        <a:p>
          <a:r>
            <a:rPr lang="ru-RU" altLang="ru-RU" b="1" dirty="0" smtClean="0"/>
            <a:t>Устаревающее содержание образования</a:t>
          </a:r>
        </a:p>
      </dgm:t>
    </dgm:pt>
    <dgm:pt modelId="{DDB59BA0-BDB2-4FEA-A866-B0C113D57E32}" type="parTrans" cxnId="{ED58E565-DD28-404D-A294-FD25B8FD244E}">
      <dgm:prSet/>
      <dgm:spPr/>
      <dgm:t>
        <a:bodyPr/>
        <a:lstStyle/>
        <a:p>
          <a:endParaRPr lang="ru-RU" b="1"/>
        </a:p>
      </dgm:t>
    </dgm:pt>
    <dgm:pt modelId="{ECCE3B94-6E16-4217-A2AE-F9EDFDBF5B6C}" type="sibTrans" cxnId="{ED58E565-DD28-404D-A294-FD25B8FD244E}">
      <dgm:prSet/>
      <dgm:spPr/>
      <dgm:t>
        <a:bodyPr/>
        <a:lstStyle/>
        <a:p>
          <a:endParaRPr lang="ru-RU" b="1"/>
        </a:p>
      </dgm:t>
    </dgm:pt>
    <dgm:pt modelId="{59EF83F6-0BA0-4F39-BF3B-995ED07AFEFA}" type="pres">
      <dgm:prSet presAssocID="{6973F802-C7C6-4EC0-BD16-627166A9F6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5F7F72-6ADF-4A4F-91B8-A2424691BB7E}" type="pres">
      <dgm:prSet presAssocID="{9F0833D8-14FB-4A2C-9DC1-A91372C5BAFE}" presName="root" presStyleCnt="0"/>
      <dgm:spPr/>
    </dgm:pt>
    <dgm:pt modelId="{ABAA39EF-D14E-446E-890A-02377EE07DF0}" type="pres">
      <dgm:prSet presAssocID="{9F0833D8-14FB-4A2C-9DC1-A91372C5BAFE}" presName="rootComposite" presStyleCnt="0"/>
      <dgm:spPr/>
    </dgm:pt>
    <dgm:pt modelId="{F10F526D-D30E-45F0-8989-F515AEFF7F23}" type="pres">
      <dgm:prSet presAssocID="{9F0833D8-14FB-4A2C-9DC1-A91372C5BAFE}" presName="rootText" presStyleLbl="node1" presStyleIdx="0" presStyleCnt="1" custScaleX="337816" custScaleY="186692" custLinFactNeighborY="8382"/>
      <dgm:spPr/>
      <dgm:t>
        <a:bodyPr/>
        <a:lstStyle/>
        <a:p>
          <a:endParaRPr lang="ru-RU"/>
        </a:p>
      </dgm:t>
    </dgm:pt>
    <dgm:pt modelId="{D330C9E3-C5A6-4FA2-9ACF-A6784603A387}" type="pres">
      <dgm:prSet presAssocID="{9F0833D8-14FB-4A2C-9DC1-A91372C5BAFE}" presName="rootConnector" presStyleLbl="node1" presStyleIdx="0" presStyleCnt="1"/>
      <dgm:spPr/>
      <dgm:t>
        <a:bodyPr/>
        <a:lstStyle/>
        <a:p>
          <a:endParaRPr lang="ru-RU"/>
        </a:p>
      </dgm:t>
    </dgm:pt>
    <dgm:pt modelId="{59432977-A4E3-49C6-9C42-5BD47DA3950A}" type="pres">
      <dgm:prSet presAssocID="{9F0833D8-14FB-4A2C-9DC1-A91372C5BAFE}" presName="childShape" presStyleCnt="0"/>
      <dgm:spPr/>
    </dgm:pt>
    <dgm:pt modelId="{6D3526E4-30A8-4F97-A959-E18FBC78D8D5}" type="pres">
      <dgm:prSet presAssocID="{AABB7B05-C58C-436C-9DC2-ED587583D5B5}" presName="Name13" presStyleLbl="parChTrans1D2" presStyleIdx="0" presStyleCnt="3"/>
      <dgm:spPr/>
      <dgm:t>
        <a:bodyPr/>
        <a:lstStyle/>
        <a:p>
          <a:endParaRPr lang="ru-RU"/>
        </a:p>
      </dgm:t>
    </dgm:pt>
    <dgm:pt modelId="{FC1A4E41-1194-4D1F-8E00-AE25E1D262AF}" type="pres">
      <dgm:prSet presAssocID="{DCB48D66-F3AB-4DF8-99A9-853961CAF483}" presName="childText" presStyleLbl="bgAcc1" presStyleIdx="0" presStyleCnt="3" custScaleX="329801" custLinFactNeighborX="-1778" custLinFactNeighborY="-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AAE71-A7C7-4039-A20F-898144D0E530}" type="pres">
      <dgm:prSet presAssocID="{DDB59BA0-BDB2-4FEA-A866-B0C113D57E32}" presName="Name13" presStyleLbl="parChTrans1D2" presStyleIdx="1" presStyleCnt="3"/>
      <dgm:spPr/>
      <dgm:t>
        <a:bodyPr/>
        <a:lstStyle/>
        <a:p>
          <a:endParaRPr lang="ru-RU"/>
        </a:p>
      </dgm:t>
    </dgm:pt>
    <dgm:pt modelId="{24CF63C6-F636-460A-AF0A-3C2283D7DD4C}" type="pres">
      <dgm:prSet presAssocID="{735030DF-029A-466A-A4E6-9EE529AC7E43}" presName="childText" presStyleLbl="bgAcc1" presStyleIdx="1" presStyleCnt="3" custScaleX="3343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5B43-2BE7-4FCB-A737-6FD1B66D0135}" type="pres">
      <dgm:prSet presAssocID="{52086AED-24D6-407B-8522-1C477CFB1BF3}" presName="Name13" presStyleLbl="parChTrans1D2" presStyleIdx="2" presStyleCnt="3"/>
      <dgm:spPr/>
      <dgm:t>
        <a:bodyPr/>
        <a:lstStyle/>
        <a:p>
          <a:endParaRPr lang="ru-RU"/>
        </a:p>
      </dgm:t>
    </dgm:pt>
    <dgm:pt modelId="{4830EF01-1662-4F53-A388-4CDD797FB670}" type="pres">
      <dgm:prSet presAssocID="{0A6804CF-A3B3-4D8F-9785-F26D4FD991A5}" presName="childText" presStyleLbl="bgAcc1" presStyleIdx="2" presStyleCnt="3" custScaleX="329772" custLinFactNeighborX="4022" custLinFactNeighborY="15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1808C-DDE1-421A-AA3C-31EB04E5D976}" type="presOf" srcId="{0A6804CF-A3B3-4D8F-9785-F26D4FD991A5}" destId="{4830EF01-1662-4F53-A388-4CDD797FB670}" srcOrd="0" destOrd="0" presId="urn:microsoft.com/office/officeart/2005/8/layout/hierarchy3"/>
    <dgm:cxn modelId="{2F220D43-B5E7-4C50-BE40-008312FFBD1B}" type="presOf" srcId="{9F0833D8-14FB-4A2C-9DC1-A91372C5BAFE}" destId="{D330C9E3-C5A6-4FA2-9ACF-A6784603A387}" srcOrd="1" destOrd="0" presId="urn:microsoft.com/office/officeart/2005/8/layout/hierarchy3"/>
    <dgm:cxn modelId="{DB8BDF3B-2E19-4E74-8201-87D71042F958}" srcId="{6973F802-C7C6-4EC0-BD16-627166A9F649}" destId="{9F0833D8-14FB-4A2C-9DC1-A91372C5BAFE}" srcOrd="0" destOrd="0" parTransId="{33BEDE99-FFFA-46B8-9F10-B96D75FB51BD}" sibTransId="{30F8A9CA-9346-4306-91C5-5B318CB2302A}"/>
    <dgm:cxn modelId="{4698E652-0882-4349-BCB3-4DD978748C46}" type="presOf" srcId="{9F0833D8-14FB-4A2C-9DC1-A91372C5BAFE}" destId="{F10F526D-D30E-45F0-8989-F515AEFF7F23}" srcOrd="0" destOrd="0" presId="urn:microsoft.com/office/officeart/2005/8/layout/hierarchy3"/>
    <dgm:cxn modelId="{5C0BC82A-FCCC-4F59-B513-7DD99D5DECD1}" type="presOf" srcId="{735030DF-029A-466A-A4E6-9EE529AC7E43}" destId="{24CF63C6-F636-460A-AF0A-3C2283D7DD4C}" srcOrd="0" destOrd="0" presId="urn:microsoft.com/office/officeart/2005/8/layout/hierarchy3"/>
    <dgm:cxn modelId="{663E02FD-734D-4878-9285-63194CE2A59F}" srcId="{9F0833D8-14FB-4A2C-9DC1-A91372C5BAFE}" destId="{DCB48D66-F3AB-4DF8-99A9-853961CAF483}" srcOrd="0" destOrd="0" parTransId="{AABB7B05-C58C-436C-9DC2-ED587583D5B5}" sibTransId="{5AA835ED-1DFD-4D4E-B5ED-371FC0490349}"/>
    <dgm:cxn modelId="{D77482F4-2A4C-4583-9D9D-1FCEED46B686}" type="presOf" srcId="{52086AED-24D6-407B-8522-1C477CFB1BF3}" destId="{449C5B43-2BE7-4FCB-A737-6FD1B66D0135}" srcOrd="0" destOrd="0" presId="urn:microsoft.com/office/officeart/2005/8/layout/hierarchy3"/>
    <dgm:cxn modelId="{D77FCC29-6612-4FB2-A567-BDE82ADCCD35}" type="presOf" srcId="{DCB48D66-F3AB-4DF8-99A9-853961CAF483}" destId="{FC1A4E41-1194-4D1F-8E00-AE25E1D262AF}" srcOrd="0" destOrd="0" presId="urn:microsoft.com/office/officeart/2005/8/layout/hierarchy3"/>
    <dgm:cxn modelId="{8B3861CA-FE91-499B-9CA7-B9C7DC673D57}" type="presOf" srcId="{AABB7B05-C58C-436C-9DC2-ED587583D5B5}" destId="{6D3526E4-30A8-4F97-A959-E18FBC78D8D5}" srcOrd="0" destOrd="0" presId="urn:microsoft.com/office/officeart/2005/8/layout/hierarchy3"/>
    <dgm:cxn modelId="{ED1B31F2-982C-4E85-87D0-A07CF8AB5D9C}" type="presOf" srcId="{6973F802-C7C6-4EC0-BD16-627166A9F649}" destId="{59EF83F6-0BA0-4F39-BF3B-995ED07AFEFA}" srcOrd="0" destOrd="0" presId="urn:microsoft.com/office/officeart/2005/8/layout/hierarchy3"/>
    <dgm:cxn modelId="{B1F040F8-B24F-4443-B046-B453FB236303}" type="presOf" srcId="{DDB59BA0-BDB2-4FEA-A866-B0C113D57E32}" destId="{604AAE71-A7C7-4039-A20F-898144D0E530}" srcOrd="0" destOrd="0" presId="urn:microsoft.com/office/officeart/2005/8/layout/hierarchy3"/>
    <dgm:cxn modelId="{ED58E565-DD28-404D-A294-FD25B8FD244E}" srcId="{9F0833D8-14FB-4A2C-9DC1-A91372C5BAFE}" destId="{735030DF-029A-466A-A4E6-9EE529AC7E43}" srcOrd="1" destOrd="0" parTransId="{DDB59BA0-BDB2-4FEA-A866-B0C113D57E32}" sibTransId="{ECCE3B94-6E16-4217-A2AE-F9EDFDBF5B6C}"/>
    <dgm:cxn modelId="{724BFF0C-87C5-4EB2-BB43-842B441BD8B8}" srcId="{9F0833D8-14FB-4A2C-9DC1-A91372C5BAFE}" destId="{0A6804CF-A3B3-4D8F-9785-F26D4FD991A5}" srcOrd="2" destOrd="0" parTransId="{52086AED-24D6-407B-8522-1C477CFB1BF3}" sibTransId="{CC3193BB-6CAD-475E-8221-9E5F27C085B3}"/>
    <dgm:cxn modelId="{06A07443-EA93-48EF-B089-3679FD7915CF}" type="presParOf" srcId="{59EF83F6-0BA0-4F39-BF3B-995ED07AFEFA}" destId="{505F7F72-6ADF-4A4F-91B8-A2424691BB7E}" srcOrd="0" destOrd="0" presId="urn:microsoft.com/office/officeart/2005/8/layout/hierarchy3"/>
    <dgm:cxn modelId="{87257A3F-665B-4481-AF1F-D314DDE39905}" type="presParOf" srcId="{505F7F72-6ADF-4A4F-91B8-A2424691BB7E}" destId="{ABAA39EF-D14E-446E-890A-02377EE07DF0}" srcOrd="0" destOrd="0" presId="urn:microsoft.com/office/officeart/2005/8/layout/hierarchy3"/>
    <dgm:cxn modelId="{52AC5EA0-9D90-4B4D-BB13-9B429CCB84D4}" type="presParOf" srcId="{ABAA39EF-D14E-446E-890A-02377EE07DF0}" destId="{F10F526D-D30E-45F0-8989-F515AEFF7F23}" srcOrd="0" destOrd="0" presId="urn:microsoft.com/office/officeart/2005/8/layout/hierarchy3"/>
    <dgm:cxn modelId="{D3345CB3-363A-4EFC-BFA5-F94EDA1E416C}" type="presParOf" srcId="{ABAA39EF-D14E-446E-890A-02377EE07DF0}" destId="{D330C9E3-C5A6-4FA2-9ACF-A6784603A387}" srcOrd="1" destOrd="0" presId="urn:microsoft.com/office/officeart/2005/8/layout/hierarchy3"/>
    <dgm:cxn modelId="{8646FEA4-B4B5-48D4-A35E-EEAD24EA601B}" type="presParOf" srcId="{505F7F72-6ADF-4A4F-91B8-A2424691BB7E}" destId="{59432977-A4E3-49C6-9C42-5BD47DA3950A}" srcOrd="1" destOrd="0" presId="urn:microsoft.com/office/officeart/2005/8/layout/hierarchy3"/>
    <dgm:cxn modelId="{C893E61F-B6F1-4617-B079-7E91A2B0E3AD}" type="presParOf" srcId="{59432977-A4E3-49C6-9C42-5BD47DA3950A}" destId="{6D3526E4-30A8-4F97-A959-E18FBC78D8D5}" srcOrd="0" destOrd="0" presId="urn:microsoft.com/office/officeart/2005/8/layout/hierarchy3"/>
    <dgm:cxn modelId="{BFAE86BE-E740-45EE-A3A9-8CB1EBFE8E8C}" type="presParOf" srcId="{59432977-A4E3-49C6-9C42-5BD47DA3950A}" destId="{FC1A4E41-1194-4D1F-8E00-AE25E1D262AF}" srcOrd="1" destOrd="0" presId="urn:microsoft.com/office/officeart/2005/8/layout/hierarchy3"/>
    <dgm:cxn modelId="{3A512A34-84E9-4DE4-8455-4EEFA06074EF}" type="presParOf" srcId="{59432977-A4E3-49C6-9C42-5BD47DA3950A}" destId="{604AAE71-A7C7-4039-A20F-898144D0E530}" srcOrd="2" destOrd="0" presId="urn:microsoft.com/office/officeart/2005/8/layout/hierarchy3"/>
    <dgm:cxn modelId="{980F2D76-8180-4B29-BC0F-B017B8DF34B9}" type="presParOf" srcId="{59432977-A4E3-49C6-9C42-5BD47DA3950A}" destId="{24CF63C6-F636-460A-AF0A-3C2283D7DD4C}" srcOrd="3" destOrd="0" presId="urn:microsoft.com/office/officeart/2005/8/layout/hierarchy3"/>
    <dgm:cxn modelId="{56A0651F-1338-40AB-ADE2-FC02CECAC214}" type="presParOf" srcId="{59432977-A4E3-49C6-9C42-5BD47DA3950A}" destId="{449C5B43-2BE7-4FCB-A737-6FD1B66D0135}" srcOrd="4" destOrd="0" presId="urn:microsoft.com/office/officeart/2005/8/layout/hierarchy3"/>
    <dgm:cxn modelId="{EED838C5-865D-41D3-845A-518B4620E4CF}" type="presParOf" srcId="{59432977-A4E3-49C6-9C42-5BD47DA3950A}" destId="{4830EF01-1662-4F53-A388-4CDD797FB670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BBF64B-4D41-4393-A47F-3F9291FFDC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BB534E-A55A-4A43-81B9-DDF4DA7017D2}">
      <dgm:prSet phldrT="[Текст]" custT="1"/>
      <dgm:spPr/>
      <dgm:t>
        <a:bodyPr/>
        <a:lstStyle/>
        <a:p>
          <a:endParaRPr lang="ru-RU" sz="2800" b="1" dirty="0">
            <a:solidFill>
              <a:schemeClr val="bg1"/>
            </a:solidFill>
          </a:endParaRPr>
        </a:p>
      </dgm:t>
    </dgm:pt>
    <dgm:pt modelId="{D9E1608B-1B6A-48DF-8F73-3612DC4833CE}" type="parTrans" cxnId="{8905948E-D5C7-4D8D-9852-FDD2A69C6175}">
      <dgm:prSet/>
      <dgm:spPr/>
      <dgm:t>
        <a:bodyPr/>
        <a:lstStyle/>
        <a:p>
          <a:endParaRPr lang="ru-RU" sz="2400" b="1"/>
        </a:p>
      </dgm:t>
    </dgm:pt>
    <dgm:pt modelId="{9188D792-7E95-4DEC-B489-E0E4602C267A}" type="sibTrans" cxnId="{8905948E-D5C7-4D8D-9852-FDD2A69C6175}">
      <dgm:prSet/>
      <dgm:spPr/>
      <dgm:t>
        <a:bodyPr/>
        <a:lstStyle/>
        <a:p>
          <a:endParaRPr lang="ru-RU" sz="2400" b="1"/>
        </a:p>
      </dgm:t>
    </dgm:pt>
    <dgm:pt modelId="{6CD57BE3-9585-4BE8-AFA1-725A172DF8F3}">
      <dgm:prSet phldrT="[Текст]" custT="1"/>
      <dgm:spPr/>
      <dgm:t>
        <a:bodyPr/>
        <a:lstStyle/>
        <a:p>
          <a:r>
            <a:rPr lang="ru-RU" sz="2800" b="1" dirty="0" smtClean="0"/>
            <a:t>Вывести российское математическое образование на лидирующее положение в мире</a:t>
          </a:r>
          <a:endParaRPr lang="ru-RU" sz="2800" b="1" dirty="0"/>
        </a:p>
      </dgm:t>
    </dgm:pt>
    <dgm:pt modelId="{0835D9FC-1EEB-47DE-9B55-3381F1B8011C}" type="parTrans" cxnId="{A5DF6499-8B36-45BE-A9BD-E9CDA074D6EB}">
      <dgm:prSet/>
      <dgm:spPr/>
      <dgm:t>
        <a:bodyPr/>
        <a:lstStyle/>
        <a:p>
          <a:endParaRPr lang="ru-RU" sz="2400" b="1"/>
        </a:p>
      </dgm:t>
    </dgm:pt>
    <dgm:pt modelId="{FA3042E2-4436-4500-89DF-7AB605FF7B02}" type="sibTrans" cxnId="{A5DF6499-8B36-45BE-A9BD-E9CDA074D6EB}">
      <dgm:prSet/>
      <dgm:spPr/>
      <dgm:t>
        <a:bodyPr/>
        <a:lstStyle/>
        <a:p>
          <a:endParaRPr lang="ru-RU" sz="2400" b="1"/>
        </a:p>
      </dgm:t>
    </dgm:pt>
    <dgm:pt modelId="{A7FA5510-5276-4BD9-B2D3-6BFDE2E29AFE}">
      <dgm:prSet phldrT="[Текст]" custT="1"/>
      <dgm:spPr/>
      <dgm:t>
        <a:bodyPr/>
        <a:lstStyle/>
        <a:p>
          <a:endParaRPr lang="ru-RU" sz="2800" b="1" dirty="0"/>
        </a:p>
      </dgm:t>
    </dgm:pt>
    <dgm:pt modelId="{D567339B-6CFD-4369-B452-8694791B9A40}" type="parTrans" cxnId="{DDBCE059-BE52-403D-922B-38A576927869}">
      <dgm:prSet/>
      <dgm:spPr/>
      <dgm:t>
        <a:bodyPr/>
        <a:lstStyle/>
        <a:p>
          <a:endParaRPr lang="ru-RU" sz="2400" b="1"/>
        </a:p>
      </dgm:t>
    </dgm:pt>
    <dgm:pt modelId="{C2D17019-075E-4461-A737-B56B9EB22909}" type="sibTrans" cxnId="{DDBCE059-BE52-403D-922B-38A576927869}">
      <dgm:prSet/>
      <dgm:spPr/>
      <dgm:t>
        <a:bodyPr/>
        <a:lstStyle/>
        <a:p>
          <a:endParaRPr lang="ru-RU" sz="2400" b="1"/>
        </a:p>
      </dgm:t>
    </dgm:pt>
    <dgm:pt modelId="{A9B20582-A2D5-4AFE-859C-388EBFFA9FF2}">
      <dgm:prSet custT="1"/>
      <dgm:spPr/>
      <dgm:t>
        <a:bodyPr/>
        <a:lstStyle/>
        <a:p>
          <a:endParaRPr lang="ru-RU" sz="2800" b="1" dirty="0"/>
        </a:p>
      </dgm:t>
    </dgm:pt>
    <dgm:pt modelId="{FBA8F92F-ADBD-4186-B914-FA701FF3D33A}" type="parTrans" cxnId="{9D921E03-1753-4C60-9818-3C7D8A2A8892}">
      <dgm:prSet/>
      <dgm:spPr/>
      <dgm:t>
        <a:bodyPr/>
        <a:lstStyle/>
        <a:p>
          <a:endParaRPr lang="ru-RU" sz="2400" b="1"/>
        </a:p>
      </dgm:t>
    </dgm:pt>
    <dgm:pt modelId="{3A1E7D80-B105-4EB3-9520-45604F525EC6}" type="sibTrans" cxnId="{9D921E03-1753-4C60-9818-3C7D8A2A8892}">
      <dgm:prSet/>
      <dgm:spPr/>
      <dgm:t>
        <a:bodyPr/>
        <a:lstStyle/>
        <a:p>
          <a:endParaRPr lang="ru-RU" sz="2400" b="1"/>
        </a:p>
      </dgm:t>
    </dgm:pt>
    <dgm:pt modelId="{AA932114-1F78-424A-A911-2B1E205E772C}">
      <dgm:prSet custT="1"/>
      <dgm:spPr/>
      <dgm:t>
        <a:bodyPr/>
        <a:lstStyle/>
        <a:p>
          <a:r>
            <a:rPr lang="ru-RU" sz="2800" b="1" dirty="0" smtClean="0"/>
            <a:t>Сделать получение знаний осознанным и внутренне мотивированным процессом</a:t>
          </a:r>
          <a:endParaRPr lang="ru-RU" sz="2800" b="1" dirty="0"/>
        </a:p>
      </dgm:t>
    </dgm:pt>
    <dgm:pt modelId="{326F2526-4BAC-4F55-95FC-A4BB3A02EE22}" type="parTrans" cxnId="{0E5BBC2F-1B5D-43CB-B58D-147165C9CA27}">
      <dgm:prSet/>
      <dgm:spPr/>
      <dgm:t>
        <a:bodyPr/>
        <a:lstStyle/>
        <a:p>
          <a:endParaRPr lang="ru-RU" sz="2400" b="1"/>
        </a:p>
      </dgm:t>
    </dgm:pt>
    <dgm:pt modelId="{DB41B023-2048-40A8-9537-2FE835C2B1E2}" type="sibTrans" cxnId="{0E5BBC2F-1B5D-43CB-B58D-147165C9CA27}">
      <dgm:prSet/>
      <dgm:spPr/>
      <dgm:t>
        <a:bodyPr/>
        <a:lstStyle/>
        <a:p>
          <a:endParaRPr lang="ru-RU" sz="2400" b="1"/>
        </a:p>
      </dgm:t>
    </dgm:pt>
    <dgm:pt modelId="{05814BB4-6C15-4B42-83B5-A8D7BA0B54C2}">
      <dgm:prSet/>
      <dgm:spPr/>
      <dgm:t>
        <a:bodyPr/>
        <a:lstStyle/>
        <a:p>
          <a:r>
            <a:rPr lang="ru-RU" b="1" smtClean="0"/>
            <a:t>Сделать математику передовой и привлекательной областью знания</a:t>
          </a:r>
          <a:endParaRPr lang="ru-RU" b="1"/>
        </a:p>
      </dgm:t>
    </dgm:pt>
    <dgm:pt modelId="{37A71D0B-B318-4893-8DD6-ED721CF8D4A8}" type="parTrans" cxnId="{9BA07620-3A9D-42B1-9855-229EC0B414AA}">
      <dgm:prSet/>
      <dgm:spPr/>
      <dgm:t>
        <a:bodyPr/>
        <a:lstStyle/>
        <a:p>
          <a:endParaRPr lang="ru-RU" b="1"/>
        </a:p>
      </dgm:t>
    </dgm:pt>
    <dgm:pt modelId="{2713BED6-600A-441D-A80C-5B3AF15F96DA}" type="sibTrans" cxnId="{9BA07620-3A9D-42B1-9855-229EC0B414AA}">
      <dgm:prSet/>
      <dgm:spPr/>
      <dgm:t>
        <a:bodyPr/>
        <a:lstStyle/>
        <a:p>
          <a:endParaRPr lang="ru-RU" b="1"/>
        </a:p>
      </dgm:t>
    </dgm:pt>
    <dgm:pt modelId="{BA0A0F74-7928-4AA7-8707-5099B9CFA217}" type="pres">
      <dgm:prSet presAssocID="{DCBBF64B-4D41-4393-A47F-3F9291FFDC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EB479-57D4-448B-B5ED-2203C296772B}" type="pres">
      <dgm:prSet presAssocID="{69BB534E-A55A-4A43-81B9-DDF4DA7017D2}" presName="composite" presStyleCnt="0"/>
      <dgm:spPr/>
    </dgm:pt>
    <dgm:pt modelId="{DF1975F3-1A81-4CF3-997B-5FEF30E9C55F}" type="pres">
      <dgm:prSet presAssocID="{69BB534E-A55A-4A43-81B9-DDF4DA7017D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7DBF9-66AB-422E-8D78-2B2120328981}" type="pres">
      <dgm:prSet presAssocID="{69BB534E-A55A-4A43-81B9-DDF4DA7017D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2616B-52E6-49EC-AF64-BC83CF0835CF}" type="pres">
      <dgm:prSet presAssocID="{9188D792-7E95-4DEC-B489-E0E4602C267A}" presName="sp" presStyleCnt="0"/>
      <dgm:spPr/>
    </dgm:pt>
    <dgm:pt modelId="{D905DFF6-60EE-4627-ADA2-57A89F1B890B}" type="pres">
      <dgm:prSet presAssocID="{A7FA5510-5276-4BD9-B2D3-6BFDE2E29AFE}" presName="composite" presStyleCnt="0"/>
      <dgm:spPr/>
    </dgm:pt>
    <dgm:pt modelId="{3C8E3EAC-7789-4949-9979-567B9668AEF6}" type="pres">
      <dgm:prSet presAssocID="{A7FA5510-5276-4BD9-B2D3-6BFDE2E29AF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19C88-63D1-4161-9ADF-EAB89F4BDBFD}" type="pres">
      <dgm:prSet presAssocID="{A7FA5510-5276-4BD9-B2D3-6BFDE2E29AF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D44F7-A509-4EE9-B2D5-BA2697BFE742}" type="pres">
      <dgm:prSet presAssocID="{C2D17019-075E-4461-A737-B56B9EB22909}" presName="sp" presStyleCnt="0"/>
      <dgm:spPr/>
    </dgm:pt>
    <dgm:pt modelId="{C5D6BC77-664D-45E9-B05C-C57C31604104}" type="pres">
      <dgm:prSet presAssocID="{A9B20582-A2D5-4AFE-859C-388EBFFA9FF2}" presName="composite" presStyleCnt="0"/>
      <dgm:spPr/>
    </dgm:pt>
    <dgm:pt modelId="{A34091FC-44DE-48C6-B206-BE9D44DDD597}" type="pres">
      <dgm:prSet presAssocID="{A9B20582-A2D5-4AFE-859C-388EBFFA9FF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27125-FA94-4DFB-AD62-7C63F14A0595}" type="pres">
      <dgm:prSet presAssocID="{A9B20582-A2D5-4AFE-859C-388EBFFA9FF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BCE059-BE52-403D-922B-38A576927869}" srcId="{DCBBF64B-4D41-4393-A47F-3F9291FFDC99}" destId="{A7FA5510-5276-4BD9-B2D3-6BFDE2E29AFE}" srcOrd="1" destOrd="0" parTransId="{D567339B-6CFD-4369-B452-8694791B9A40}" sibTransId="{C2D17019-075E-4461-A737-B56B9EB22909}"/>
    <dgm:cxn modelId="{8905948E-D5C7-4D8D-9852-FDD2A69C6175}" srcId="{DCBBF64B-4D41-4393-A47F-3F9291FFDC99}" destId="{69BB534E-A55A-4A43-81B9-DDF4DA7017D2}" srcOrd="0" destOrd="0" parTransId="{D9E1608B-1B6A-48DF-8F73-3612DC4833CE}" sibTransId="{9188D792-7E95-4DEC-B489-E0E4602C267A}"/>
    <dgm:cxn modelId="{BC4C7806-108B-4A25-BA9B-F0761983C75E}" type="presOf" srcId="{69BB534E-A55A-4A43-81B9-DDF4DA7017D2}" destId="{DF1975F3-1A81-4CF3-997B-5FEF30E9C55F}" srcOrd="0" destOrd="0" presId="urn:microsoft.com/office/officeart/2005/8/layout/chevron2"/>
    <dgm:cxn modelId="{9BA07620-3A9D-42B1-9855-229EC0B414AA}" srcId="{A7FA5510-5276-4BD9-B2D3-6BFDE2E29AFE}" destId="{05814BB4-6C15-4B42-83B5-A8D7BA0B54C2}" srcOrd="0" destOrd="0" parTransId="{37A71D0B-B318-4893-8DD6-ED721CF8D4A8}" sibTransId="{2713BED6-600A-441D-A80C-5B3AF15F96DA}"/>
    <dgm:cxn modelId="{9D921E03-1753-4C60-9818-3C7D8A2A8892}" srcId="{DCBBF64B-4D41-4393-A47F-3F9291FFDC99}" destId="{A9B20582-A2D5-4AFE-859C-388EBFFA9FF2}" srcOrd="2" destOrd="0" parTransId="{FBA8F92F-ADBD-4186-B914-FA701FF3D33A}" sibTransId="{3A1E7D80-B105-4EB3-9520-45604F525EC6}"/>
    <dgm:cxn modelId="{51431F05-14CD-4E98-824D-8DA0FE087229}" type="presOf" srcId="{AA932114-1F78-424A-A911-2B1E205E772C}" destId="{B5027125-FA94-4DFB-AD62-7C63F14A0595}" srcOrd="0" destOrd="0" presId="urn:microsoft.com/office/officeart/2005/8/layout/chevron2"/>
    <dgm:cxn modelId="{7141E273-4240-433B-AFEB-AC193D4EF574}" type="presOf" srcId="{DCBBF64B-4D41-4393-A47F-3F9291FFDC99}" destId="{BA0A0F74-7928-4AA7-8707-5099B9CFA217}" srcOrd="0" destOrd="0" presId="urn:microsoft.com/office/officeart/2005/8/layout/chevron2"/>
    <dgm:cxn modelId="{0E5BBC2F-1B5D-43CB-B58D-147165C9CA27}" srcId="{A9B20582-A2D5-4AFE-859C-388EBFFA9FF2}" destId="{AA932114-1F78-424A-A911-2B1E205E772C}" srcOrd="0" destOrd="0" parTransId="{326F2526-4BAC-4F55-95FC-A4BB3A02EE22}" sibTransId="{DB41B023-2048-40A8-9537-2FE835C2B1E2}"/>
    <dgm:cxn modelId="{A5DF6499-8B36-45BE-A9BD-E9CDA074D6EB}" srcId="{69BB534E-A55A-4A43-81B9-DDF4DA7017D2}" destId="{6CD57BE3-9585-4BE8-AFA1-725A172DF8F3}" srcOrd="0" destOrd="0" parTransId="{0835D9FC-1EEB-47DE-9B55-3381F1B8011C}" sibTransId="{FA3042E2-4436-4500-89DF-7AB605FF7B02}"/>
    <dgm:cxn modelId="{3A6C8196-EFAA-4660-9100-279B5C37338F}" type="presOf" srcId="{A7FA5510-5276-4BD9-B2D3-6BFDE2E29AFE}" destId="{3C8E3EAC-7789-4949-9979-567B9668AEF6}" srcOrd="0" destOrd="0" presId="urn:microsoft.com/office/officeart/2005/8/layout/chevron2"/>
    <dgm:cxn modelId="{9BA03D04-C348-4678-A3D0-DEE78BA26FA3}" type="presOf" srcId="{6CD57BE3-9585-4BE8-AFA1-725A172DF8F3}" destId="{5817DBF9-66AB-422E-8D78-2B2120328981}" srcOrd="0" destOrd="0" presId="urn:microsoft.com/office/officeart/2005/8/layout/chevron2"/>
    <dgm:cxn modelId="{54AB8E41-3463-4628-ADE0-EAFCE857E448}" type="presOf" srcId="{A9B20582-A2D5-4AFE-859C-388EBFFA9FF2}" destId="{A34091FC-44DE-48C6-B206-BE9D44DDD597}" srcOrd="0" destOrd="0" presId="urn:microsoft.com/office/officeart/2005/8/layout/chevron2"/>
    <dgm:cxn modelId="{169B57FF-5726-406B-AC35-4FB77FE0E4D2}" type="presOf" srcId="{05814BB4-6C15-4B42-83B5-A8D7BA0B54C2}" destId="{79A19C88-63D1-4161-9ADF-EAB89F4BDBFD}" srcOrd="0" destOrd="0" presId="urn:microsoft.com/office/officeart/2005/8/layout/chevron2"/>
    <dgm:cxn modelId="{574C8B51-F832-4FF3-A300-571DC9894FF8}" type="presParOf" srcId="{BA0A0F74-7928-4AA7-8707-5099B9CFA217}" destId="{A0BEB479-57D4-448B-B5ED-2203C296772B}" srcOrd="0" destOrd="0" presId="urn:microsoft.com/office/officeart/2005/8/layout/chevron2"/>
    <dgm:cxn modelId="{4D9631BB-DD94-4441-8F4E-36C7F5594AFA}" type="presParOf" srcId="{A0BEB479-57D4-448B-B5ED-2203C296772B}" destId="{DF1975F3-1A81-4CF3-997B-5FEF30E9C55F}" srcOrd="0" destOrd="0" presId="urn:microsoft.com/office/officeart/2005/8/layout/chevron2"/>
    <dgm:cxn modelId="{93C9E69A-A491-4FC0-8C0C-1C345B6242D1}" type="presParOf" srcId="{A0BEB479-57D4-448B-B5ED-2203C296772B}" destId="{5817DBF9-66AB-422E-8D78-2B2120328981}" srcOrd="1" destOrd="0" presId="urn:microsoft.com/office/officeart/2005/8/layout/chevron2"/>
    <dgm:cxn modelId="{6AE70FEE-2495-4A8D-891F-904B7B093317}" type="presParOf" srcId="{BA0A0F74-7928-4AA7-8707-5099B9CFA217}" destId="{91E2616B-52E6-49EC-AF64-BC83CF0835CF}" srcOrd="1" destOrd="0" presId="urn:microsoft.com/office/officeart/2005/8/layout/chevron2"/>
    <dgm:cxn modelId="{479032D5-F48F-47DC-8DE3-B6EBD9EB6C57}" type="presParOf" srcId="{BA0A0F74-7928-4AA7-8707-5099B9CFA217}" destId="{D905DFF6-60EE-4627-ADA2-57A89F1B890B}" srcOrd="2" destOrd="0" presId="urn:microsoft.com/office/officeart/2005/8/layout/chevron2"/>
    <dgm:cxn modelId="{7553FDA4-23AE-4C4B-A744-2833482DA147}" type="presParOf" srcId="{D905DFF6-60EE-4627-ADA2-57A89F1B890B}" destId="{3C8E3EAC-7789-4949-9979-567B9668AEF6}" srcOrd="0" destOrd="0" presId="urn:microsoft.com/office/officeart/2005/8/layout/chevron2"/>
    <dgm:cxn modelId="{A53BD019-215F-46BA-9145-060BDB0528BB}" type="presParOf" srcId="{D905DFF6-60EE-4627-ADA2-57A89F1B890B}" destId="{79A19C88-63D1-4161-9ADF-EAB89F4BDBFD}" srcOrd="1" destOrd="0" presId="urn:microsoft.com/office/officeart/2005/8/layout/chevron2"/>
    <dgm:cxn modelId="{75C84326-C511-4617-800F-60E80DEE7ADF}" type="presParOf" srcId="{BA0A0F74-7928-4AA7-8707-5099B9CFA217}" destId="{712D44F7-A509-4EE9-B2D5-BA2697BFE742}" srcOrd="3" destOrd="0" presId="urn:microsoft.com/office/officeart/2005/8/layout/chevron2"/>
    <dgm:cxn modelId="{A6691C4F-1C6E-4110-9F24-07B13DF7A538}" type="presParOf" srcId="{BA0A0F74-7928-4AA7-8707-5099B9CFA217}" destId="{C5D6BC77-664D-45E9-B05C-C57C31604104}" srcOrd="4" destOrd="0" presId="urn:microsoft.com/office/officeart/2005/8/layout/chevron2"/>
    <dgm:cxn modelId="{8B7AB193-0256-4250-BA2A-93CBB800CF1E}" type="presParOf" srcId="{C5D6BC77-664D-45E9-B05C-C57C31604104}" destId="{A34091FC-44DE-48C6-B206-BE9D44DDD597}" srcOrd="0" destOrd="0" presId="urn:microsoft.com/office/officeart/2005/8/layout/chevron2"/>
    <dgm:cxn modelId="{957AE701-6978-480E-B08B-B09CD23A80DC}" type="presParOf" srcId="{C5D6BC77-664D-45E9-B05C-C57C31604104}" destId="{B5027125-FA94-4DFB-AD62-7C63F14A059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BBF64B-4D41-4393-A47F-3F9291FFDC9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BB534E-A55A-4A43-81B9-DDF4DA7017D2}">
      <dgm:prSet phldrT="[Текст]" custT="1"/>
      <dgm:spPr/>
      <dgm:t>
        <a:bodyPr/>
        <a:lstStyle/>
        <a:p>
          <a:endParaRPr lang="ru-RU" sz="2000" b="1" dirty="0">
            <a:solidFill>
              <a:schemeClr val="bg1"/>
            </a:solidFill>
          </a:endParaRPr>
        </a:p>
      </dgm:t>
    </dgm:pt>
    <dgm:pt modelId="{D9E1608B-1B6A-48DF-8F73-3612DC4833CE}" type="parTrans" cxnId="{8905948E-D5C7-4D8D-9852-FDD2A69C6175}">
      <dgm:prSet/>
      <dgm:spPr/>
      <dgm:t>
        <a:bodyPr/>
        <a:lstStyle/>
        <a:p>
          <a:endParaRPr lang="ru-RU" sz="2000" b="1"/>
        </a:p>
      </dgm:t>
    </dgm:pt>
    <dgm:pt modelId="{9188D792-7E95-4DEC-B489-E0E4602C267A}" type="sibTrans" cxnId="{8905948E-D5C7-4D8D-9852-FDD2A69C6175}">
      <dgm:prSet/>
      <dgm:spPr/>
      <dgm:t>
        <a:bodyPr/>
        <a:lstStyle/>
        <a:p>
          <a:endParaRPr lang="ru-RU" sz="2000" b="1"/>
        </a:p>
      </dgm:t>
    </dgm:pt>
    <dgm:pt modelId="{6CD57BE3-9585-4BE8-AFA1-725A172DF8F3}">
      <dgm:prSet phldrT="[Текст]" custT="1"/>
      <dgm:spPr/>
      <dgm:t>
        <a:bodyPr/>
        <a:lstStyle/>
        <a:p>
          <a:r>
            <a:rPr lang="ru-RU" sz="2000" b="1" dirty="0" smtClean="0"/>
            <a:t>Модернизация учебных программ исходя из потребностей как обучающихся, так </a:t>
          </a:r>
          <a:r>
            <a:rPr lang="ru-RU" sz="2000" b="1" smtClean="0"/>
            <a:t>и общества</a:t>
          </a:r>
          <a:endParaRPr lang="ru-RU" sz="2000" b="1" dirty="0"/>
        </a:p>
      </dgm:t>
    </dgm:pt>
    <dgm:pt modelId="{0835D9FC-1EEB-47DE-9B55-3381F1B8011C}" type="parTrans" cxnId="{A5DF6499-8B36-45BE-A9BD-E9CDA074D6EB}">
      <dgm:prSet/>
      <dgm:spPr/>
      <dgm:t>
        <a:bodyPr/>
        <a:lstStyle/>
        <a:p>
          <a:endParaRPr lang="ru-RU" sz="2000" b="1"/>
        </a:p>
      </dgm:t>
    </dgm:pt>
    <dgm:pt modelId="{FA3042E2-4436-4500-89DF-7AB605FF7B02}" type="sibTrans" cxnId="{A5DF6499-8B36-45BE-A9BD-E9CDA074D6EB}">
      <dgm:prSet/>
      <dgm:spPr/>
      <dgm:t>
        <a:bodyPr/>
        <a:lstStyle/>
        <a:p>
          <a:endParaRPr lang="ru-RU" sz="2000" b="1"/>
        </a:p>
      </dgm:t>
    </dgm:pt>
    <dgm:pt modelId="{A7FA5510-5276-4BD9-B2D3-6BFDE2E29AFE}">
      <dgm:prSet phldrT="[Текст]" custT="1"/>
      <dgm:spPr/>
      <dgm:t>
        <a:bodyPr/>
        <a:lstStyle/>
        <a:p>
          <a:endParaRPr lang="ru-RU" sz="2000" b="1" dirty="0"/>
        </a:p>
      </dgm:t>
    </dgm:pt>
    <dgm:pt modelId="{D567339B-6CFD-4369-B452-8694791B9A40}" type="parTrans" cxnId="{DDBCE059-BE52-403D-922B-38A576927869}">
      <dgm:prSet/>
      <dgm:spPr/>
      <dgm:t>
        <a:bodyPr/>
        <a:lstStyle/>
        <a:p>
          <a:endParaRPr lang="ru-RU" sz="2000" b="1"/>
        </a:p>
      </dgm:t>
    </dgm:pt>
    <dgm:pt modelId="{C2D17019-075E-4461-A737-B56B9EB22909}" type="sibTrans" cxnId="{DDBCE059-BE52-403D-922B-38A576927869}">
      <dgm:prSet/>
      <dgm:spPr/>
      <dgm:t>
        <a:bodyPr/>
        <a:lstStyle/>
        <a:p>
          <a:endParaRPr lang="ru-RU" sz="2000" b="1"/>
        </a:p>
      </dgm:t>
    </dgm:pt>
    <dgm:pt modelId="{A9B20582-A2D5-4AFE-859C-388EBFFA9FF2}">
      <dgm:prSet custT="1"/>
      <dgm:spPr/>
      <dgm:t>
        <a:bodyPr/>
        <a:lstStyle/>
        <a:p>
          <a:endParaRPr lang="ru-RU" sz="2000" b="1" dirty="0"/>
        </a:p>
      </dgm:t>
    </dgm:pt>
    <dgm:pt modelId="{FBA8F92F-ADBD-4186-B914-FA701FF3D33A}" type="parTrans" cxnId="{9D921E03-1753-4C60-9818-3C7D8A2A8892}">
      <dgm:prSet/>
      <dgm:spPr/>
      <dgm:t>
        <a:bodyPr/>
        <a:lstStyle/>
        <a:p>
          <a:endParaRPr lang="ru-RU" sz="2000" b="1"/>
        </a:p>
      </dgm:t>
    </dgm:pt>
    <dgm:pt modelId="{3A1E7D80-B105-4EB3-9520-45604F525EC6}" type="sibTrans" cxnId="{9D921E03-1753-4C60-9818-3C7D8A2A8892}">
      <dgm:prSet/>
      <dgm:spPr/>
      <dgm:t>
        <a:bodyPr/>
        <a:lstStyle/>
        <a:p>
          <a:endParaRPr lang="ru-RU" sz="2000" b="1"/>
        </a:p>
      </dgm:t>
    </dgm:pt>
    <dgm:pt modelId="{AA932114-1F78-424A-A911-2B1E205E772C}">
      <dgm:prSet custT="1"/>
      <dgm:spPr/>
      <dgm:t>
        <a:bodyPr/>
        <a:lstStyle/>
        <a:p>
          <a:r>
            <a:rPr lang="ru-RU" sz="2000" b="1" dirty="0" smtClean="0"/>
            <a:t>Обеспечение наличия доступных информационных ресурсов</a:t>
          </a:r>
          <a:endParaRPr lang="ru-RU" sz="2000" b="1" dirty="0"/>
        </a:p>
      </dgm:t>
    </dgm:pt>
    <dgm:pt modelId="{326F2526-4BAC-4F55-95FC-A4BB3A02EE22}" type="parTrans" cxnId="{0E5BBC2F-1B5D-43CB-B58D-147165C9CA27}">
      <dgm:prSet/>
      <dgm:spPr/>
      <dgm:t>
        <a:bodyPr/>
        <a:lstStyle/>
        <a:p>
          <a:endParaRPr lang="ru-RU" sz="2000" b="1"/>
        </a:p>
      </dgm:t>
    </dgm:pt>
    <dgm:pt modelId="{DB41B023-2048-40A8-9537-2FE835C2B1E2}" type="sibTrans" cxnId="{0E5BBC2F-1B5D-43CB-B58D-147165C9CA27}">
      <dgm:prSet/>
      <dgm:spPr/>
      <dgm:t>
        <a:bodyPr/>
        <a:lstStyle/>
        <a:p>
          <a:endParaRPr lang="ru-RU" sz="2000" b="1"/>
        </a:p>
      </dgm:t>
    </dgm:pt>
    <dgm:pt modelId="{05814BB4-6C15-4B42-83B5-A8D7BA0B54C2}">
      <dgm:prSet custT="1"/>
      <dgm:spPr/>
      <dgm:t>
        <a:bodyPr/>
        <a:lstStyle/>
        <a:p>
          <a:r>
            <a:rPr lang="ru-RU" sz="2000" b="1" dirty="0" smtClean="0"/>
            <a:t>Обучение без пробелов в базовых знаниях</a:t>
          </a:r>
          <a:endParaRPr lang="ru-RU" sz="2000" b="1" dirty="0"/>
        </a:p>
      </dgm:t>
    </dgm:pt>
    <dgm:pt modelId="{37A71D0B-B318-4893-8DD6-ED721CF8D4A8}" type="parTrans" cxnId="{9BA07620-3A9D-42B1-9855-229EC0B414AA}">
      <dgm:prSet/>
      <dgm:spPr/>
      <dgm:t>
        <a:bodyPr/>
        <a:lstStyle/>
        <a:p>
          <a:endParaRPr lang="ru-RU" sz="2000" b="1"/>
        </a:p>
      </dgm:t>
    </dgm:pt>
    <dgm:pt modelId="{2713BED6-600A-441D-A80C-5B3AF15F96DA}" type="sibTrans" cxnId="{9BA07620-3A9D-42B1-9855-229EC0B414AA}">
      <dgm:prSet/>
      <dgm:spPr/>
      <dgm:t>
        <a:bodyPr/>
        <a:lstStyle/>
        <a:p>
          <a:endParaRPr lang="ru-RU" sz="2000" b="1"/>
        </a:p>
      </dgm:t>
    </dgm:pt>
    <dgm:pt modelId="{52824CA7-45E3-4BB6-B174-EFE12EC56C7F}">
      <dgm:prSet custT="1"/>
      <dgm:spPr/>
      <dgm:t>
        <a:bodyPr/>
        <a:lstStyle/>
        <a:p>
          <a:endParaRPr lang="ru-RU" sz="2000" b="1"/>
        </a:p>
      </dgm:t>
    </dgm:pt>
    <dgm:pt modelId="{4CD24964-BB19-4BEF-9078-194016EB25AE}" type="parTrans" cxnId="{D5040605-1D9A-4DD5-B1B4-72E2DBD4EC5B}">
      <dgm:prSet/>
      <dgm:spPr/>
      <dgm:t>
        <a:bodyPr/>
        <a:lstStyle/>
        <a:p>
          <a:endParaRPr lang="ru-RU" sz="2000" b="1"/>
        </a:p>
      </dgm:t>
    </dgm:pt>
    <dgm:pt modelId="{32CA9CA2-D9B3-4AD0-935A-4506D90D3B65}" type="sibTrans" cxnId="{D5040605-1D9A-4DD5-B1B4-72E2DBD4EC5B}">
      <dgm:prSet/>
      <dgm:spPr/>
      <dgm:t>
        <a:bodyPr/>
        <a:lstStyle/>
        <a:p>
          <a:endParaRPr lang="ru-RU" sz="2000" b="1"/>
        </a:p>
      </dgm:t>
    </dgm:pt>
    <dgm:pt modelId="{DC76AAD9-CA9B-488E-8099-D4F1A1A74FBC}">
      <dgm:prSet custT="1"/>
      <dgm:spPr/>
      <dgm:t>
        <a:bodyPr/>
        <a:lstStyle/>
        <a:p>
          <a:endParaRPr lang="ru-RU" sz="2000" b="1"/>
        </a:p>
      </dgm:t>
    </dgm:pt>
    <dgm:pt modelId="{4E7062C7-6E62-4B39-A135-59229164C21E}" type="parTrans" cxnId="{A8438954-37A8-4425-9FA6-29A855A21AA6}">
      <dgm:prSet/>
      <dgm:spPr/>
      <dgm:t>
        <a:bodyPr/>
        <a:lstStyle/>
        <a:p>
          <a:endParaRPr lang="ru-RU" sz="2000" b="1"/>
        </a:p>
      </dgm:t>
    </dgm:pt>
    <dgm:pt modelId="{ECB24429-99E5-437B-BE2D-7080D304BB3A}" type="sibTrans" cxnId="{A8438954-37A8-4425-9FA6-29A855A21AA6}">
      <dgm:prSet/>
      <dgm:spPr/>
      <dgm:t>
        <a:bodyPr/>
        <a:lstStyle/>
        <a:p>
          <a:endParaRPr lang="ru-RU" sz="2000" b="1"/>
        </a:p>
      </dgm:t>
    </dgm:pt>
    <dgm:pt modelId="{3757DCA6-97FF-43B9-84BA-47D831B1E1A6}">
      <dgm:prSet custT="1"/>
      <dgm:spPr/>
      <dgm:t>
        <a:bodyPr/>
        <a:lstStyle/>
        <a:p>
          <a:endParaRPr lang="ru-RU" sz="2000" b="1"/>
        </a:p>
      </dgm:t>
    </dgm:pt>
    <dgm:pt modelId="{2B0685D6-CADC-4DAC-87F3-19733108C910}" type="parTrans" cxnId="{8B61CF04-AF55-4C33-A1B4-32C39406E99E}">
      <dgm:prSet/>
      <dgm:spPr/>
      <dgm:t>
        <a:bodyPr/>
        <a:lstStyle/>
        <a:p>
          <a:endParaRPr lang="ru-RU" sz="2000" b="1"/>
        </a:p>
      </dgm:t>
    </dgm:pt>
    <dgm:pt modelId="{D3060026-0C80-42C6-8D20-0CE7B21F67A2}" type="sibTrans" cxnId="{8B61CF04-AF55-4C33-A1B4-32C39406E99E}">
      <dgm:prSet/>
      <dgm:spPr/>
      <dgm:t>
        <a:bodyPr/>
        <a:lstStyle/>
        <a:p>
          <a:endParaRPr lang="ru-RU" sz="2000" b="1"/>
        </a:p>
      </dgm:t>
    </dgm:pt>
    <dgm:pt modelId="{3FDDFA59-4ADC-4E5C-AB7F-E5076B8E0B32}">
      <dgm:prSet custT="1"/>
      <dgm:spPr/>
      <dgm:t>
        <a:bodyPr/>
        <a:lstStyle/>
        <a:p>
          <a:endParaRPr lang="ru-RU" sz="2000" b="1"/>
        </a:p>
      </dgm:t>
    </dgm:pt>
    <dgm:pt modelId="{9E924DB6-38C0-4DC1-916D-146301542795}" type="parTrans" cxnId="{9A7FA662-D2C7-4FD7-B1E6-AB0320EC9727}">
      <dgm:prSet/>
      <dgm:spPr/>
      <dgm:t>
        <a:bodyPr/>
        <a:lstStyle/>
        <a:p>
          <a:endParaRPr lang="ru-RU" sz="2000" b="1"/>
        </a:p>
      </dgm:t>
    </dgm:pt>
    <dgm:pt modelId="{3E2CD33D-5B22-4C11-80A8-38420F71A675}" type="sibTrans" cxnId="{9A7FA662-D2C7-4FD7-B1E6-AB0320EC9727}">
      <dgm:prSet/>
      <dgm:spPr/>
      <dgm:t>
        <a:bodyPr/>
        <a:lstStyle/>
        <a:p>
          <a:endParaRPr lang="ru-RU" sz="2000" b="1"/>
        </a:p>
      </dgm:t>
    </dgm:pt>
    <dgm:pt modelId="{41255082-C3C9-4069-B147-F6B3F56533F9}">
      <dgm:prSet custT="1"/>
      <dgm:spPr/>
      <dgm:t>
        <a:bodyPr/>
        <a:lstStyle/>
        <a:p>
          <a:r>
            <a:rPr lang="ru-RU" sz="2000" b="1" dirty="0" smtClean="0"/>
            <a:t>Повышение качества работы преподавателей математики, усиление механизмов их поддержки</a:t>
          </a:r>
          <a:endParaRPr lang="ru-RU" sz="2000" b="1" dirty="0"/>
        </a:p>
      </dgm:t>
    </dgm:pt>
    <dgm:pt modelId="{64BCA18A-1D6D-402F-8C95-59FD2E01929B}" type="parTrans" cxnId="{B5D30E7C-FCD2-47A3-AB21-B66E4FFF3C11}">
      <dgm:prSet/>
      <dgm:spPr/>
      <dgm:t>
        <a:bodyPr/>
        <a:lstStyle/>
        <a:p>
          <a:endParaRPr lang="ru-RU" sz="2000" b="1"/>
        </a:p>
      </dgm:t>
    </dgm:pt>
    <dgm:pt modelId="{F0AA4D02-6200-46C9-8F21-0FC4F2910542}" type="sibTrans" cxnId="{B5D30E7C-FCD2-47A3-AB21-B66E4FFF3C11}">
      <dgm:prSet/>
      <dgm:spPr/>
      <dgm:t>
        <a:bodyPr/>
        <a:lstStyle/>
        <a:p>
          <a:endParaRPr lang="ru-RU" sz="2000" b="1"/>
        </a:p>
      </dgm:t>
    </dgm:pt>
    <dgm:pt modelId="{3CA005CB-8258-460E-A78D-82BFF676516E}">
      <dgm:prSet custT="1"/>
      <dgm:spPr/>
      <dgm:t>
        <a:bodyPr/>
        <a:lstStyle/>
        <a:p>
          <a:r>
            <a:rPr lang="ru-RU" sz="2000" b="1" dirty="0" smtClean="0"/>
            <a:t>Поддержка лидеров – педагогов и ученых</a:t>
          </a:r>
          <a:endParaRPr lang="ru-RU" sz="2000" b="1" dirty="0"/>
        </a:p>
      </dgm:t>
    </dgm:pt>
    <dgm:pt modelId="{FA769653-6512-4F88-882C-3279B122E3BE}" type="parTrans" cxnId="{C233BB00-5FFF-4B6F-ACC3-EF3E6E119A21}">
      <dgm:prSet/>
      <dgm:spPr/>
      <dgm:t>
        <a:bodyPr/>
        <a:lstStyle/>
        <a:p>
          <a:endParaRPr lang="ru-RU" sz="2000" b="1"/>
        </a:p>
      </dgm:t>
    </dgm:pt>
    <dgm:pt modelId="{2CEB9128-F848-4432-B9B0-CDB1F50E4A08}" type="sibTrans" cxnId="{C233BB00-5FFF-4B6F-ACC3-EF3E6E119A21}">
      <dgm:prSet/>
      <dgm:spPr/>
      <dgm:t>
        <a:bodyPr/>
        <a:lstStyle/>
        <a:p>
          <a:endParaRPr lang="ru-RU" sz="2000" b="1"/>
        </a:p>
      </dgm:t>
    </dgm:pt>
    <dgm:pt modelId="{BAFF7AB7-867E-40BB-B604-931F4CBEEA8D}">
      <dgm:prSet custT="1"/>
      <dgm:spPr/>
      <dgm:t>
        <a:bodyPr/>
        <a:lstStyle/>
        <a:p>
          <a:r>
            <a:rPr lang="ru-RU" sz="2000" b="1" dirty="0" smtClean="0"/>
            <a:t>Обеспечение условий для развития способностей высокомотивированных и одаренных обучающихся</a:t>
          </a:r>
          <a:endParaRPr lang="ru-RU" sz="2000" b="1" dirty="0"/>
        </a:p>
      </dgm:t>
    </dgm:pt>
    <dgm:pt modelId="{6795B6DC-6E98-4EE9-94EA-BD3DDD5F27EE}" type="parTrans" cxnId="{C85CFEAE-3E4E-44DD-AED6-CFB9417B2DF2}">
      <dgm:prSet/>
      <dgm:spPr/>
      <dgm:t>
        <a:bodyPr/>
        <a:lstStyle/>
        <a:p>
          <a:endParaRPr lang="ru-RU" sz="2000" b="1"/>
        </a:p>
      </dgm:t>
    </dgm:pt>
    <dgm:pt modelId="{00BE25E0-4EC5-4CCE-A7E8-360144736101}" type="sibTrans" cxnId="{C85CFEAE-3E4E-44DD-AED6-CFB9417B2DF2}">
      <dgm:prSet/>
      <dgm:spPr/>
      <dgm:t>
        <a:bodyPr/>
        <a:lstStyle/>
        <a:p>
          <a:endParaRPr lang="ru-RU" sz="2000" b="1"/>
        </a:p>
      </dgm:t>
    </dgm:pt>
    <dgm:pt modelId="{347CE356-2836-486B-AEDB-249B3B6B5F5D}">
      <dgm:prSet custT="1"/>
      <dgm:spPr/>
      <dgm:t>
        <a:bodyPr/>
        <a:lstStyle/>
        <a:p>
          <a:r>
            <a:rPr lang="ru-RU" sz="2000" b="1" dirty="0" smtClean="0"/>
            <a:t>Популяризация математических знаний и математического образования</a:t>
          </a:r>
          <a:endParaRPr lang="ru-RU" sz="2000" b="1" dirty="0"/>
        </a:p>
      </dgm:t>
    </dgm:pt>
    <dgm:pt modelId="{E1D187C8-5F5E-4E1B-BC93-EE98851A31FA}" type="parTrans" cxnId="{2B70DAB6-BA73-487B-83B7-64DCB87EE385}">
      <dgm:prSet/>
      <dgm:spPr/>
      <dgm:t>
        <a:bodyPr/>
        <a:lstStyle/>
        <a:p>
          <a:endParaRPr lang="ru-RU" sz="2000" b="1"/>
        </a:p>
      </dgm:t>
    </dgm:pt>
    <dgm:pt modelId="{3949D6A3-0D3D-4442-8EFF-8E31D72E2127}" type="sibTrans" cxnId="{2B70DAB6-BA73-487B-83B7-64DCB87EE385}">
      <dgm:prSet/>
      <dgm:spPr/>
      <dgm:t>
        <a:bodyPr/>
        <a:lstStyle/>
        <a:p>
          <a:endParaRPr lang="ru-RU" sz="2000" b="1"/>
        </a:p>
      </dgm:t>
    </dgm:pt>
    <dgm:pt modelId="{BA0A0F74-7928-4AA7-8707-5099B9CFA217}" type="pres">
      <dgm:prSet presAssocID="{DCBBF64B-4D41-4393-A47F-3F9291FFDC9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BEB479-57D4-448B-B5ED-2203C296772B}" type="pres">
      <dgm:prSet presAssocID="{69BB534E-A55A-4A43-81B9-DDF4DA7017D2}" presName="composite" presStyleCnt="0"/>
      <dgm:spPr/>
    </dgm:pt>
    <dgm:pt modelId="{DF1975F3-1A81-4CF3-997B-5FEF30E9C55F}" type="pres">
      <dgm:prSet presAssocID="{69BB534E-A55A-4A43-81B9-DDF4DA7017D2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7DBF9-66AB-422E-8D78-2B2120328981}" type="pres">
      <dgm:prSet presAssocID="{69BB534E-A55A-4A43-81B9-DDF4DA7017D2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2616B-52E6-49EC-AF64-BC83CF0835CF}" type="pres">
      <dgm:prSet presAssocID="{9188D792-7E95-4DEC-B489-E0E4602C267A}" presName="sp" presStyleCnt="0"/>
      <dgm:spPr/>
    </dgm:pt>
    <dgm:pt modelId="{D905DFF6-60EE-4627-ADA2-57A89F1B890B}" type="pres">
      <dgm:prSet presAssocID="{A7FA5510-5276-4BD9-B2D3-6BFDE2E29AFE}" presName="composite" presStyleCnt="0"/>
      <dgm:spPr/>
    </dgm:pt>
    <dgm:pt modelId="{3C8E3EAC-7789-4949-9979-567B9668AEF6}" type="pres">
      <dgm:prSet presAssocID="{A7FA5510-5276-4BD9-B2D3-6BFDE2E29AF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19C88-63D1-4161-9ADF-EAB89F4BDBFD}" type="pres">
      <dgm:prSet presAssocID="{A7FA5510-5276-4BD9-B2D3-6BFDE2E29AFE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D44F7-A509-4EE9-B2D5-BA2697BFE742}" type="pres">
      <dgm:prSet presAssocID="{C2D17019-075E-4461-A737-B56B9EB22909}" presName="sp" presStyleCnt="0"/>
      <dgm:spPr/>
    </dgm:pt>
    <dgm:pt modelId="{C5D6BC77-664D-45E9-B05C-C57C31604104}" type="pres">
      <dgm:prSet presAssocID="{A9B20582-A2D5-4AFE-859C-388EBFFA9FF2}" presName="composite" presStyleCnt="0"/>
      <dgm:spPr/>
    </dgm:pt>
    <dgm:pt modelId="{A34091FC-44DE-48C6-B206-BE9D44DDD597}" type="pres">
      <dgm:prSet presAssocID="{A9B20582-A2D5-4AFE-859C-388EBFFA9FF2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027125-FA94-4DFB-AD62-7C63F14A0595}" type="pres">
      <dgm:prSet presAssocID="{A9B20582-A2D5-4AFE-859C-388EBFFA9FF2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5D698-DF06-43BF-AAC3-752D9D1F62FE}" type="pres">
      <dgm:prSet presAssocID="{3A1E7D80-B105-4EB3-9520-45604F525EC6}" presName="sp" presStyleCnt="0"/>
      <dgm:spPr/>
    </dgm:pt>
    <dgm:pt modelId="{BFF1724B-6D63-494B-88D8-3E38D41AE552}" type="pres">
      <dgm:prSet presAssocID="{DC76AAD9-CA9B-488E-8099-D4F1A1A74FBC}" presName="composite" presStyleCnt="0"/>
      <dgm:spPr/>
    </dgm:pt>
    <dgm:pt modelId="{34EFCDC3-845E-4E7F-9860-E8CD7CC0D386}" type="pres">
      <dgm:prSet presAssocID="{DC76AAD9-CA9B-488E-8099-D4F1A1A74FBC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1CD906-3209-4A5A-B0F3-3799D84160CF}" type="pres">
      <dgm:prSet presAssocID="{DC76AAD9-CA9B-488E-8099-D4F1A1A74FBC}" presName="descendantText" presStyleLbl="alignAcc1" presStyleIdx="3" presStyleCnt="7" custLinFactNeighborX="465" custLinFactNeighborY="8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DCFFD-87F8-4A6B-8ED5-13FD6C697025}" type="pres">
      <dgm:prSet presAssocID="{ECB24429-99E5-437B-BE2D-7080D304BB3A}" presName="sp" presStyleCnt="0"/>
      <dgm:spPr/>
    </dgm:pt>
    <dgm:pt modelId="{9DA63F22-7B74-492E-AFBF-45680B53AF0F}" type="pres">
      <dgm:prSet presAssocID="{3757DCA6-97FF-43B9-84BA-47D831B1E1A6}" presName="composite" presStyleCnt="0"/>
      <dgm:spPr/>
    </dgm:pt>
    <dgm:pt modelId="{F1AD1686-6D98-4D70-A63B-2992E4D6181E}" type="pres">
      <dgm:prSet presAssocID="{3757DCA6-97FF-43B9-84BA-47D831B1E1A6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990AB7-5BAF-4FC1-A89B-4DD6738DF9D7}" type="pres">
      <dgm:prSet presAssocID="{3757DCA6-97FF-43B9-84BA-47D831B1E1A6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56DE1-D965-4910-94D2-9B8A37E61AFA}" type="pres">
      <dgm:prSet presAssocID="{D3060026-0C80-42C6-8D20-0CE7B21F67A2}" presName="sp" presStyleCnt="0"/>
      <dgm:spPr/>
    </dgm:pt>
    <dgm:pt modelId="{EE6B426A-BB52-42E2-ABAD-40BC882773B3}" type="pres">
      <dgm:prSet presAssocID="{52824CA7-45E3-4BB6-B174-EFE12EC56C7F}" presName="composite" presStyleCnt="0"/>
      <dgm:spPr/>
    </dgm:pt>
    <dgm:pt modelId="{0CE42E7E-BF80-47A3-9769-94A2316356BC}" type="pres">
      <dgm:prSet presAssocID="{52824CA7-45E3-4BB6-B174-EFE12EC56C7F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1FD68-0B87-4127-8920-A687B534C68B}" type="pres">
      <dgm:prSet presAssocID="{52824CA7-45E3-4BB6-B174-EFE12EC56C7F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1EEE3-B099-49D9-924F-272BBC0693BE}" type="pres">
      <dgm:prSet presAssocID="{32CA9CA2-D9B3-4AD0-935A-4506D90D3B65}" presName="sp" presStyleCnt="0"/>
      <dgm:spPr/>
    </dgm:pt>
    <dgm:pt modelId="{4E94F739-C15D-4FC9-A3DA-EB8D1D142C40}" type="pres">
      <dgm:prSet presAssocID="{3FDDFA59-4ADC-4E5C-AB7F-E5076B8E0B32}" presName="composite" presStyleCnt="0"/>
      <dgm:spPr/>
    </dgm:pt>
    <dgm:pt modelId="{2027FFE8-2244-42AD-8309-BB6346C62A87}" type="pres">
      <dgm:prSet presAssocID="{3FDDFA59-4ADC-4E5C-AB7F-E5076B8E0B32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C67C5-4749-48B7-ADB5-5B41E44495D4}" type="pres">
      <dgm:prSet presAssocID="{3FDDFA59-4ADC-4E5C-AB7F-E5076B8E0B32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BEE7C5-D741-4B8D-87BC-2F2CF0218A39}" type="presOf" srcId="{3FDDFA59-4ADC-4E5C-AB7F-E5076B8E0B32}" destId="{2027FFE8-2244-42AD-8309-BB6346C62A87}" srcOrd="0" destOrd="0" presId="urn:microsoft.com/office/officeart/2005/8/layout/chevron2"/>
    <dgm:cxn modelId="{7564ADB4-81F0-42A1-9F3C-C8891221E5F0}" type="presOf" srcId="{DCBBF64B-4D41-4393-A47F-3F9291FFDC99}" destId="{BA0A0F74-7928-4AA7-8707-5099B9CFA217}" srcOrd="0" destOrd="0" presId="urn:microsoft.com/office/officeart/2005/8/layout/chevron2"/>
    <dgm:cxn modelId="{AD75FACE-060C-4665-9E35-07FE7A73C838}" type="presOf" srcId="{3757DCA6-97FF-43B9-84BA-47D831B1E1A6}" destId="{F1AD1686-6D98-4D70-A63B-2992E4D6181E}" srcOrd="0" destOrd="0" presId="urn:microsoft.com/office/officeart/2005/8/layout/chevron2"/>
    <dgm:cxn modelId="{DDBCE059-BE52-403D-922B-38A576927869}" srcId="{DCBBF64B-4D41-4393-A47F-3F9291FFDC99}" destId="{A7FA5510-5276-4BD9-B2D3-6BFDE2E29AFE}" srcOrd="1" destOrd="0" parTransId="{D567339B-6CFD-4369-B452-8694791B9A40}" sibTransId="{C2D17019-075E-4461-A737-B56B9EB22909}"/>
    <dgm:cxn modelId="{9D921E03-1753-4C60-9818-3C7D8A2A8892}" srcId="{DCBBF64B-4D41-4393-A47F-3F9291FFDC99}" destId="{A9B20582-A2D5-4AFE-859C-388EBFFA9FF2}" srcOrd="2" destOrd="0" parTransId="{FBA8F92F-ADBD-4186-B914-FA701FF3D33A}" sibTransId="{3A1E7D80-B105-4EB3-9520-45604F525EC6}"/>
    <dgm:cxn modelId="{C233BB00-5FFF-4B6F-ACC3-EF3E6E119A21}" srcId="{3757DCA6-97FF-43B9-84BA-47D831B1E1A6}" destId="{3CA005CB-8258-460E-A78D-82BFF676516E}" srcOrd="0" destOrd="0" parTransId="{FA769653-6512-4F88-882C-3279B122E3BE}" sibTransId="{2CEB9128-F848-4432-B9B0-CDB1F50E4A08}"/>
    <dgm:cxn modelId="{A5DF6499-8B36-45BE-A9BD-E9CDA074D6EB}" srcId="{69BB534E-A55A-4A43-81B9-DDF4DA7017D2}" destId="{6CD57BE3-9585-4BE8-AFA1-725A172DF8F3}" srcOrd="0" destOrd="0" parTransId="{0835D9FC-1EEB-47DE-9B55-3381F1B8011C}" sibTransId="{FA3042E2-4436-4500-89DF-7AB605FF7B02}"/>
    <dgm:cxn modelId="{9BA07620-3A9D-42B1-9855-229EC0B414AA}" srcId="{A7FA5510-5276-4BD9-B2D3-6BFDE2E29AFE}" destId="{05814BB4-6C15-4B42-83B5-A8D7BA0B54C2}" srcOrd="0" destOrd="0" parTransId="{37A71D0B-B318-4893-8DD6-ED721CF8D4A8}" sibTransId="{2713BED6-600A-441D-A80C-5B3AF15F96DA}"/>
    <dgm:cxn modelId="{9A7FA662-D2C7-4FD7-B1E6-AB0320EC9727}" srcId="{DCBBF64B-4D41-4393-A47F-3F9291FFDC99}" destId="{3FDDFA59-4ADC-4E5C-AB7F-E5076B8E0B32}" srcOrd="6" destOrd="0" parTransId="{9E924DB6-38C0-4DC1-916D-146301542795}" sibTransId="{3E2CD33D-5B22-4C11-80A8-38420F71A675}"/>
    <dgm:cxn modelId="{8B61CF04-AF55-4C33-A1B4-32C39406E99E}" srcId="{DCBBF64B-4D41-4393-A47F-3F9291FFDC99}" destId="{3757DCA6-97FF-43B9-84BA-47D831B1E1A6}" srcOrd="4" destOrd="0" parTransId="{2B0685D6-CADC-4DAC-87F3-19733108C910}" sibTransId="{D3060026-0C80-42C6-8D20-0CE7B21F67A2}"/>
    <dgm:cxn modelId="{D6011DA5-8F65-48EB-A63A-3BB9DE4924D6}" type="presOf" srcId="{347CE356-2836-486B-AEDB-249B3B6B5F5D}" destId="{15BC67C5-4749-48B7-ADB5-5B41E44495D4}" srcOrd="0" destOrd="0" presId="urn:microsoft.com/office/officeart/2005/8/layout/chevron2"/>
    <dgm:cxn modelId="{71C1F40B-B0C8-4F58-B4EB-2DC44C2FD8CE}" type="presOf" srcId="{6CD57BE3-9585-4BE8-AFA1-725A172DF8F3}" destId="{5817DBF9-66AB-422E-8D78-2B2120328981}" srcOrd="0" destOrd="0" presId="urn:microsoft.com/office/officeart/2005/8/layout/chevron2"/>
    <dgm:cxn modelId="{C85CFEAE-3E4E-44DD-AED6-CFB9417B2DF2}" srcId="{52824CA7-45E3-4BB6-B174-EFE12EC56C7F}" destId="{BAFF7AB7-867E-40BB-B604-931F4CBEEA8D}" srcOrd="0" destOrd="0" parTransId="{6795B6DC-6E98-4EE9-94EA-BD3DDD5F27EE}" sibTransId="{00BE25E0-4EC5-4CCE-A7E8-360144736101}"/>
    <dgm:cxn modelId="{4F7D5C7A-15A0-4725-89CE-C00344C4F12F}" type="presOf" srcId="{BAFF7AB7-867E-40BB-B604-931F4CBEEA8D}" destId="{8161FD68-0B87-4127-8920-A687B534C68B}" srcOrd="0" destOrd="0" presId="urn:microsoft.com/office/officeart/2005/8/layout/chevron2"/>
    <dgm:cxn modelId="{EAFC6E76-9A8C-4F59-B203-25E69CD4F36B}" type="presOf" srcId="{DC76AAD9-CA9B-488E-8099-D4F1A1A74FBC}" destId="{34EFCDC3-845E-4E7F-9860-E8CD7CC0D386}" srcOrd="0" destOrd="0" presId="urn:microsoft.com/office/officeart/2005/8/layout/chevron2"/>
    <dgm:cxn modelId="{D5040605-1D9A-4DD5-B1B4-72E2DBD4EC5B}" srcId="{DCBBF64B-4D41-4393-A47F-3F9291FFDC99}" destId="{52824CA7-45E3-4BB6-B174-EFE12EC56C7F}" srcOrd="5" destOrd="0" parTransId="{4CD24964-BB19-4BEF-9078-194016EB25AE}" sibTransId="{32CA9CA2-D9B3-4AD0-935A-4506D90D3B65}"/>
    <dgm:cxn modelId="{3CE22FAA-5528-4C7E-B296-1186BB5B8814}" type="presOf" srcId="{41255082-C3C9-4069-B147-F6B3F56533F9}" destId="{EA1CD906-3209-4A5A-B0F3-3799D84160CF}" srcOrd="0" destOrd="0" presId="urn:microsoft.com/office/officeart/2005/8/layout/chevron2"/>
    <dgm:cxn modelId="{E99B1CB5-C135-4DCF-8DC6-B82A6623DDE2}" type="presOf" srcId="{A9B20582-A2D5-4AFE-859C-388EBFFA9FF2}" destId="{A34091FC-44DE-48C6-B206-BE9D44DDD597}" srcOrd="0" destOrd="0" presId="urn:microsoft.com/office/officeart/2005/8/layout/chevron2"/>
    <dgm:cxn modelId="{9E338DC5-8CFE-47C8-BEFC-DB5A870D09DB}" type="presOf" srcId="{A7FA5510-5276-4BD9-B2D3-6BFDE2E29AFE}" destId="{3C8E3EAC-7789-4949-9979-567B9668AEF6}" srcOrd="0" destOrd="0" presId="urn:microsoft.com/office/officeart/2005/8/layout/chevron2"/>
    <dgm:cxn modelId="{BA5AC93E-BD62-4F00-B8CE-42DFA0066397}" type="presOf" srcId="{AA932114-1F78-424A-A911-2B1E205E772C}" destId="{B5027125-FA94-4DFB-AD62-7C63F14A0595}" srcOrd="0" destOrd="0" presId="urn:microsoft.com/office/officeart/2005/8/layout/chevron2"/>
    <dgm:cxn modelId="{B5D30E7C-FCD2-47A3-AB21-B66E4FFF3C11}" srcId="{DC76AAD9-CA9B-488E-8099-D4F1A1A74FBC}" destId="{41255082-C3C9-4069-B147-F6B3F56533F9}" srcOrd="0" destOrd="0" parTransId="{64BCA18A-1D6D-402F-8C95-59FD2E01929B}" sibTransId="{F0AA4D02-6200-46C9-8F21-0FC4F2910542}"/>
    <dgm:cxn modelId="{7D993EC1-1B96-4ED6-B63C-F09383B25413}" type="presOf" srcId="{52824CA7-45E3-4BB6-B174-EFE12EC56C7F}" destId="{0CE42E7E-BF80-47A3-9769-94A2316356BC}" srcOrd="0" destOrd="0" presId="urn:microsoft.com/office/officeart/2005/8/layout/chevron2"/>
    <dgm:cxn modelId="{8905948E-D5C7-4D8D-9852-FDD2A69C6175}" srcId="{DCBBF64B-4D41-4393-A47F-3F9291FFDC99}" destId="{69BB534E-A55A-4A43-81B9-DDF4DA7017D2}" srcOrd="0" destOrd="0" parTransId="{D9E1608B-1B6A-48DF-8F73-3612DC4833CE}" sibTransId="{9188D792-7E95-4DEC-B489-E0E4602C267A}"/>
    <dgm:cxn modelId="{A8438954-37A8-4425-9FA6-29A855A21AA6}" srcId="{DCBBF64B-4D41-4393-A47F-3F9291FFDC99}" destId="{DC76AAD9-CA9B-488E-8099-D4F1A1A74FBC}" srcOrd="3" destOrd="0" parTransId="{4E7062C7-6E62-4B39-A135-59229164C21E}" sibTransId="{ECB24429-99E5-437B-BE2D-7080D304BB3A}"/>
    <dgm:cxn modelId="{0E5BBC2F-1B5D-43CB-B58D-147165C9CA27}" srcId="{A9B20582-A2D5-4AFE-859C-388EBFFA9FF2}" destId="{AA932114-1F78-424A-A911-2B1E205E772C}" srcOrd="0" destOrd="0" parTransId="{326F2526-4BAC-4F55-95FC-A4BB3A02EE22}" sibTransId="{DB41B023-2048-40A8-9537-2FE835C2B1E2}"/>
    <dgm:cxn modelId="{425EB201-E743-404E-8F4A-F5E53C5BCAC0}" type="presOf" srcId="{69BB534E-A55A-4A43-81B9-DDF4DA7017D2}" destId="{DF1975F3-1A81-4CF3-997B-5FEF30E9C55F}" srcOrd="0" destOrd="0" presId="urn:microsoft.com/office/officeart/2005/8/layout/chevron2"/>
    <dgm:cxn modelId="{2B70DAB6-BA73-487B-83B7-64DCB87EE385}" srcId="{3FDDFA59-4ADC-4E5C-AB7F-E5076B8E0B32}" destId="{347CE356-2836-486B-AEDB-249B3B6B5F5D}" srcOrd="0" destOrd="0" parTransId="{E1D187C8-5F5E-4E1B-BC93-EE98851A31FA}" sibTransId="{3949D6A3-0D3D-4442-8EFF-8E31D72E2127}"/>
    <dgm:cxn modelId="{5658A4DA-FA9F-4C5A-A759-E80A17D26917}" type="presOf" srcId="{3CA005CB-8258-460E-A78D-82BFF676516E}" destId="{7E990AB7-5BAF-4FC1-A89B-4DD6738DF9D7}" srcOrd="0" destOrd="0" presId="urn:microsoft.com/office/officeart/2005/8/layout/chevron2"/>
    <dgm:cxn modelId="{439437F7-49D3-4DC7-9370-FFF800472CC6}" type="presOf" srcId="{05814BB4-6C15-4B42-83B5-A8D7BA0B54C2}" destId="{79A19C88-63D1-4161-9ADF-EAB89F4BDBFD}" srcOrd="0" destOrd="0" presId="urn:microsoft.com/office/officeart/2005/8/layout/chevron2"/>
    <dgm:cxn modelId="{240ACB4D-D3BD-4A3A-A284-6531B454F182}" type="presParOf" srcId="{BA0A0F74-7928-4AA7-8707-5099B9CFA217}" destId="{A0BEB479-57D4-448B-B5ED-2203C296772B}" srcOrd="0" destOrd="0" presId="urn:microsoft.com/office/officeart/2005/8/layout/chevron2"/>
    <dgm:cxn modelId="{B4D105D4-6E87-414F-9807-F5CF63570465}" type="presParOf" srcId="{A0BEB479-57D4-448B-B5ED-2203C296772B}" destId="{DF1975F3-1A81-4CF3-997B-5FEF30E9C55F}" srcOrd="0" destOrd="0" presId="urn:microsoft.com/office/officeart/2005/8/layout/chevron2"/>
    <dgm:cxn modelId="{25BDDDEB-4F7C-417C-BA1D-ADB30C40BBC5}" type="presParOf" srcId="{A0BEB479-57D4-448B-B5ED-2203C296772B}" destId="{5817DBF9-66AB-422E-8D78-2B2120328981}" srcOrd="1" destOrd="0" presId="urn:microsoft.com/office/officeart/2005/8/layout/chevron2"/>
    <dgm:cxn modelId="{9DD7B8C4-4857-40A6-A6EE-64EC82E1CABD}" type="presParOf" srcId="{BA0A0F74-7928-4AA7-8707-5099B9CFA217}" destId="{91E2616B-52E6-49EC-AF64-BC83CF0835CF}" srcOrd="1" destOrd="0" presId="urn:microsoft.com/office/officeart/2005/8/layout/chevron2"/>
    <dgm:cxn modelId="{11AC1127-FA9F-4878-9217-35A7DD58F0CA}" type="presParOf" srcId="{BA0A0F74-7928-4AA7-8707-5099B9CFA217}" destId="{D905DFF6-60EE-4627-ADA2-57A89F1B890B}" srcOrd="2" destOrd="0" presId="urn:microsoft.com/office/officeart/2005/8/layout/chevron2"/>
    <dgm:cxn modelId="{D8636D74-573D-4B69-A850-94E7FF96225F}" type="presParOf" srcId="{D905DFF6-60EE-4627-ADA2-57A89F1B890B}" destId="{3C8E3EAC-7789-4949-9979-567B9668AEF6}" srcOrd="0" destOrd="0" presId="urn:microsoft.com/office/officeart/2005/8/layout/chevron2"/>
    <dgm:cxn modelId="{D181C03B-8343-4935-B6B4-0E7629CE89ED}" type="presParOf" srcId="{D905DFF6-60EE-4627-ADA2-57A89F1B890B}" destId="{79A19C88-63D1-4161-9ADF-EAB89F4BDBFD}" srcOrd="1" destOrd="0" presId="urn:microsoft.com/office/officeart/2005/8/layout/chevron2"/>
    <dgm:cxn modelId="{A5D07154-A7F2-498B-B67C-72FEDF77AB12}" type="presParOf" srcId="{BA0A0F74-7928-4AA7-8707-5099B9CFA217}" destId="{712D44F7-A509-4EE9-B2D5-BA2697BFE742}" srcOrd="3" destOrd="0" presId="urn:microsoft.com/office/officeart/2005/8/layout/chevron2"/>
    <dgm:cxn modelId="{9E7A5D7C-683B-47C0-BBF4-5E9E87B9FEA1}" type="presParOf" srcId="{BA0A0F74-7928-4AA7-8707-5099B9CFA217}" destId="{C5D6BC77-664D-45E9-B05C-C57C31604104}" srcOrd="4" destOrd="0" presId="urn:microsoft.com/office/officeart/2005/8/layout/chevron2"/>
    <dgm:cxn modelId="{ACF0DCF7-CB55-438A-8517-E3B54FB22767}" type="presParOf" srcId="{C5D6BC77-664D-45E9-B05C-C57C31604104}" destId="{A34091FC-44DE-48C6-B206-BE9D44DDD597}" srcOrd="0" destOrd="0" presId="urn:microsoft.com/office/officeart/2005/8/layout/chevron2"/>
    <dgm:cxn modelId="{2E7E7067-186D-4C06-9E63-9E14C3BD5C8D}" type="presParOf" srcId="{C5D6BC77-664D-45E9-B05C-C57C31604104}" destId="{B5027125-FA94-4DFB-AD62-7C63F14A0595}" srcOrd="1" destOrd="0" presId="urn:microsoft.com/office/officeart/2005/8/layout/chevron2"/>
    <dgm:cxn modelId="{71AFBB44-6393-4FEC-BA5A-7294920E6E4B}" type="presParOf" srcId="{BA0A0F74-7928-4AA7-8707-5099B9CFA217}" destId="{D315D698-DF06-43BF-AAC3-752D9D1F62FE}" srcOrd="5" destOrd="0" presId="urn:microsoft.com/office/officeart/2005/8/layout/chevron2"/>
    <dgm:cxn modelId="{2E86D9E9-2F04-452B-8712-92DB60E4B11B}" type="presParOf" srcId="{BA0A0F74-7928-4AA7-8707-5099B9CFA217}" destId="{BFF1724B-6D63-494B-88D8-3E38D41AE552}" srcOrd="6" destOrd="0" presId="urn:microsoft.com/office/officeart/2005/8/layout/chevron2"/>
    <dgm:cxn modelId="{13F07B5F-19B6-4378-9006-0E3ED919607F}" type="presParOf" srcId="{BFF1724B-6D63-494B-88D8-3E38D41AE552}" destId="{34EFCDC3-845E-4E7F-9860-E8CD7CC0D386}" srcOrd="0" destOrd="0" presId="urn:microsoft.com/office/officeart/2005/8/layout/chevron2"/>
    <dgm:cxn modelId="{53E76868-6AD9-443A-AB18-98FC98B596BE}" type="presParOf" srcId="{BFF1724B-6D63-494B-88D8-3E38D41AE552}" destId="{EA1CD906-3209-4A5A-B0F3-3799D84160CF}" srcOrd="1" destOrd="0" presId="urn:microsoft.com/office/officeart/2005/8/layout/chevron2"/>
    <dgm:cxn modelId="{1943F68D-EEFA-43E5-BB71-45ED5C005CDA}" type="presParOf" srcId="{BA0A0F74-7928-4AA7-8707-5099B9CFA217}" destId="{2B3DCFFD-87F8-4A6B-8ED5-13FD6C697025}" srcOrd="7" destOrd="0" presId="urn:microsoft.com/office/officeart/2005/8/layout/chevron2"/>
    <dgm:cxn modelId="{0C74FEB7-613B-42B9-A9CD-4A312EEE61A8}" type="presParOf" srcId="{BA0A0F74-7928-4AA7-8707-5099B9CFA217}" destId="{9DA63F22-7B74-492E-AFBF-45680B53AF0F}" srcOrd="8" destOrd="0" presId="urn:microsoft.com/office/officeart/2005/8/layout/chevron2"/>
    <dgm:cxn modelId="{BEC05D2C-7C05-4860-A762-2C1A2E54F9EF}" type="presParOf" srcId="{9DA63F22-7B74-492E-AFBF-45680B53AF0F}" destId="{F1AD1686-6D98-4D70-A63B-2992E4D6181E}" srcOrd="0" destOrd="0" presId="urn:microsoft.com/office/officeart/2005/8/layout/chevron2"/>
    <dgm:cxn modelId="{AFD2BF42-2D48-484F-8F34-A7848B9E5154}" type="presParOf" srcId="{9DA63F22-7B74-492E-AFBF-45680B53AF0F}" destId="{7E990AB7-5BAF-4FC1-A89B-4DD6738DF9D7}" srcOrd="1" destOrd="0" presId="urn:microsoft.com/office/officeart/2005/8/layout/chevron2"/>
    <dgm:cxn modelId="{C5E8E777-062A-4B3D-80D2-5286C31DA843}" type="presParOf" srcId="{BA0A0F74-7928-4AA7-8707-5099B9CFA217}" destId="{00356DE1-D965-4910-94D2-9B8A37E61AFA}" srcOrd="9" destOrd="0" presId="urn:microsoft.com/office/officeart/2005/8/layout/chevron2"/>
    <dgm:cxn modelId="{A269F656-116B-4AA2-9956-90CE70624F3D}" type="presParOf" srcId="{BA0A0F74-7928-4AA7-8707-5099B9CFA217}" destId="{EE6B426A-BB52-42E2-ABAD-40BC882773B3}" srcOrd="10" destOrd="0" presId="urn:microsoft.com/office/officeart/2005/8/layout/chevron2"/>
    <dgm:cxn modelId="{F3EF8BC2-CD4D-4142-9D43-7098924B697B}" type="presParOf" srcId="{EE6B426A-BB52-42E2-ABAD-40BC882773B3}" destId="{0CE42E7E-BF80-47A3-9769-94A2316356BC}" srcOrd="0" destOrd="0" presId="urn:microsoft.com/office/officeart/2005/8/layout/chevron2"/>
    <dgm:cxn modelId="{8E476D7F-CFAE-4226-B0B4-FE1B82636424}" type="presParOf" srcId="{EE6B426A-BB52-42E2-ABAD-40BC882773B3}" destId="{8161FD68-0B87-4127-8920-A687B534C68B}" srcOrd="1" destOrd="0" presId="urn:microsoft.com/office/officeart/2005/8/layout/chevron2"/>
    <dgm:cxn modelId="{9CA57D95-F5F7-4B33-B0D7-B25FA8761C31}" type="presParOf" srcId="{BA0A0F74-7928-4AA7-8707-5099B9CFA217}" destId="{6231EEE3-B099-49D9-924F-272BBC0693BE}" srcOrd="11" destOrd="0" presId="urn:microsoft.com/office/officeart/2005/8/layout/chevron2"/>
    <dgm:cxn modelId="{96727306-58E1-4420-9266-A7B3EB098D60}" type="presParOf" srcId="{BA0A0F74-7928-4AA7-8707-5099B9CFA217}" destId="{4E94F739-C15D-4FC9-A3DA-EB8D1D142C40}" srcOrd="12" destOrd="0" presId="urn:microsoft.com/office/officeart/2005/8/layout/chevron2"/>
    <dgm:cxn modelId="{010DF2D7-6796-43C4-8464-0BA313AA7B5A}" type="presParOf" srcId="{4E94F739-C15D-4FC9-A3DA-EB8D1D142C40}" destId="{2027FFE8-2244-42AD-8309-BB6346C62A87}" srcOrd="0" destOrd="0" presId="urn:microsoft.com/office/officeart/2005/8/layout/chevron2"/>
    <dgm:cxn modelId="{33BA6827-69FC-4B7C-8E17-E0CA66871282}" type="presParOf" srcId="{4E94F739-C15D-4FC9-A3DA-EB8D1D142C40}" destId="{15BC67C5-4749-48B7-ADB5-5B41E44495D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73F802-C7C6-4EC0-BD16-627166A9F6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833D8-14FB-4A2C-9DC1-A91372C5BAFE}">
      <dgm:prSet phldrT="[Текст]" custT="1"/>
      <dgm:spPr/>
      <dgm:t>
        <a:bodyPr/>
        <a:lstStyle/>
        <a:p>
          <a:r>
            <a:rPr lang="en-US" altLang="ru-RU" sz="2800" b="1" dirty="0" smtClean="0">
              <a:solidFill>
                <a:srgbClr val="FFFF00"/>
              </a:solidFill>
            </a:rPr>
            <a:t>IV. </a:t>
          </a:r>
          <a:r>
            <a:rPr lang="ru-RU" altLang="ru-RU" sz="2800" b="1" dirty="0" smtClean="0">
              <a:solidFill>
                <a:srgbClr val="FFFF00"/>
              </a:solidFill>
            </a:rPr>
            <a:t>Основные направления реализации Концепции</a:t>
          </a:r>
          <a:endParaRPr lang="ru-RU" sz="2800" b="1" dirty="0">
            <a:solidFill>
              <a:srgbClr val="FFFF00"/>
            </a:solidFill>
          </a:endParaRPr>
        </a:p>
      </dgm:t>
    </dgm:pt>
    <dgm:pt modelId="{33BEDE99-FFFA-46B8-9F10-B96D75FB51BD}" type="parTrans" cxnId="{DB8BDF3B-2E19-4E74-8201-87D71042F958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30F8A9CA-9346-4306-91C5-5B318CB2302A}" type="sibTrans" cxnId="{DB8BDF3B-2E19-4E74-8201-87D71042F958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DCB48D66-F3AB-4DF8-99A9-853961CAF483}">
      <dgm:prSet phldrT="[Текст]" custT="1"/>
      <dgm:spPr/>
      <dgm:t>
        <a:bodyPr/>
        <a:lstStyle/>
        <a:p>
          <a:r>
            <a:rPr lang="ru-RU" altLang="ru-RU" sz="2800" b="1" dirty="0" smtClean="0"/>
            <a:t>Дошкольное и начальное общее образование</a:t>
          </a:r>
          <a:endParaRPr lang="ru-RU" sz="2800" b="1" dirty="0">
            <a:solidFill>
              <a:schemeClr val="bg1"/>
            </a:solidFill>
          </a:endParaRPr>
        </a:p>
      </dgm:t>
    </dgm:pt>
    <dgm:pt modelId="{AABB7B05-C58C-436C-9DC2-ED587583D5B5}" type="parTrans" cxnId="{663E02FD-734D-4878-9285-63194CE2A59F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5AA835ED-1DFD-4D4E-B5ED-371FC0490349}" type="sibTrans" cxnId="{663E02FD-734D-4878-9285-63194CE2A59F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0A6804CF-A3B3-4D8F-9785-F26D4FD991A5}">
      <dgm:prSet custT="1"/>
      <dgm:spPr/>
      <dgm:t>
        <a:bodyPr/>
        <a:lstStyle/>
        <a:p>
          <a:r>
            <a:rPr lang="ru-RU" altLang="ru-RU" sz="2800" b="1" dirty="0" smtClean="0"/>
            <a:t>Профессиональное образование</a:t>
          </a:r>
          <a:endParaRPr lang="ru-RU" sz="2800" b="1" dirty="0">
            <a:solidFill>
              <a:schemeClr val="bg1"/>
            </a:solidFill>
          </a:endParaRPr>
        </a:p>
      </dgm:t>
    </dgm:pt>
    <dgm:pt modelId="{52086AED-24D6-407B-8522-1C477CFB1BF3}" type="parTrans" cxnId="{724BFF0C-87C5-4EB2-BB43-842B441BD8B8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CC3193BB-6CAD-475E-8221-9E5F27C085B3}" type="sibTrans" cxnId="{724BFF0C-87C5-4EB2-BB43-842B441BD8B8}">
      <dgm:prSet/>
      <dgm:spPr/>
      <dgm:t>
        <a:bodyPr/>
        <a:lstStyle/>
        <a:p>
          <a:endParaRPr lang="ru-RU" sz="2800" b="1">
            <a:solidFill>
              <a:schemeClr val="bg1"/>
            </a:solidFill>
          </a:endParaRPr>
        </a:p>
      </dgm:t>
    </dgm:pt>
    <dgm:pt modelId="{735030DF-029A-466A-A4E6-9EE529AC7E43}">
      <dgm:prSet custT="1"/>
      <dgm:spPr/>
      <dgm:t>
        <a:bodyPr/>
        <a:lstStyle/>
        <a:p>
          <a:r>
            <a:rPr lang="ru-RU" altLang="ru-RU" sz="2800" b="1" dirty="0" smtClean="0"/>
            <a:t>Основное общее и среднее общее образование</a:t>
          </a:r>
        </a:p>
      </dgm:t>
    </dgm:pt>
    <dgm:pt modelId="{DDB59BA0-BDB2-4FEA-A866-B0C113D57E32}" type="parTrans" cxnId="{ED58E565-DD28-404D-A294-FD25B8FD244E}">
      <dgm:prSet/>
      <dgm:spPr/>
      <dgm:t>
        <a:bodyPr/>
        <a:lstStyle/>
        <a:p>
          <a:endParaRPr lang="ru-RU" sz="2800" b="1"/>
        </a:p>
      </dgm:t>
    </dgm:pt>
    <dgm:pt modelId="{ECCE3B94-6E16-4217-A2AE-F9EDFDBF5B6C}" type="sibTrans" cxnId="{ED58E565-DD28-404D-A294-FD25B8FD244E}">
      <dgm:prSet/>
      <dgm:spPr/>
      <dgm:t>
        <a:bodyPr/>
        <a:lstStyle/>
        <a:p>
          <a:endParaRPr lang="ru-RU" sz="2800" b="1"/>
        </a:p>
      </dgm:t>
    </dgm:pt>
    <dgm:pt modelId="{0D97B901-E399-4E26-B6B4-95D50EC4E408}">
      <dgm:prSet custT="1"/>
      <dgm:spPr/>
      <dgm:t>
        <a:bodyPr/>
        <a:lstStyle/>
        <a:p>
          <a:r>
            <a:rPr lang="ru-RU" sz="2800" b="1" dirty="0" smtClean="0"/>
            <a:t>ДПО, подготовка научно-педагогических работников, математическая наука</a:t>
          </a:r>
          <a:endParaRPr lang="ru-RU" sz="2800" b="1" dirty="0"/>
        </a:p>
      </dgm:t>
    </dgm:pt>
    <dgm:pt modelId="{6C8DBEDF-1C19-46E4-A9D5-9A3C69D7D0BE}" type="parTrans" cxnId="{AD0372A7-2B5E-45B0-A2D1-E1F647CB4635}">
      <dgm:prSet/>
      <dgm:spPr/>
      <dgm:t>
        <a:bodyPr/>
        <a:lstStyle/>
        <a:p>
          <a:endParaRPr lang="ru-RU" sz="2800" b="1"/>
        </a:p>
      </dgm:t>
    </dgm:pt>
    <dgm:pt modelId="{82BB320D-C203-425B-BC8A-E80926A5D513}" type="sibTrans" cxnId="{AD0372A7-2B5E-45B0-A2D1-E1F647CB4635}">
      <dgm:prSet/>
      <dgm:spPr/>
      <dgm:t>
        <a:bodyPr/>
        <a:lstStyle/>
        <a:p>
          <a:endParaRPr lang="ru-RU" sz="2800" b="1"/>
        </a:p>
      </dgm:t>
    </dgm:pt>
    <dgm:pt modelId="{AF3E0693-2F65-41EB-9A8F-56AE546F441C}">
      <dgm:prSet custT="1"/>
      <dgm:spPr/>
      <dgm:t>
        <a:bodyPr/>
        <a:lstStyle/>
        <a:p>
          <a:r>
            <a:rPr lang="ru-RU" sz="2800" b="1" dirty="0" smtClean="0"/>
            <a:t>Математическое просвещение и популяризация математики, дополнительное образование</a:t>
          </a:r>
          <a:endParaRPr lang="ru-RU" sz="2800" b="1" dirty="0"/>
        </a:p>
      </dgm:t>
    </dgm:pt>
    <dgm:pt modelId="{1D18306D-7312-4E40-AC94-FFD73B507153}" type="parTrans" cxnId="{942B921F-324E-4865-8E4E-BBE31348455A}">
      <dgm:prSet/>
      <dgm:spPr/>
      <dgm:t>
        <a:bodyPr/>
        <a:lstStyle/>
        <a:p>
          <a:endParaRPr lang="ru-RU" sz="2800" b="1"/>
        </a:p>
      </dgm:t>
    </dgm:pt>
    <dgm:pt modelId="{81E54433-DF4C-4011-B271-7B8AB40D3EEB}" type="sibTrans" cxnId="{942B921F-324E-4865-8E4E-BBE31348455A}">
      <dgm:prSet/>
      <dgm:spPr/>
      <dgm:t>
        <a:bodyPr/>
        <a:lstStyle/>
        <a:p>
          <a:endParaRPr lang="ru-RU" sz="2800" b="1"/>
        </a:p>
      </dgm:t>
    </dgm:pt>
    <dgm:pt modelId="{59EF83F6-0BA0-4F39-BF3B-995ED07AFEFA}" type="pres">
      <dgm:prSet presAssocID="{6973F802-C7C6-4EC0-BD16-627166A9F6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5F7F72-6ADF-4A4F-91B8-A2424691BB7E}" type="pres">
      <dgm:prSet presAssocID="{9F0833D8-14FB-4A2C-9DC1-A91372C5BAFE}" presName="root" presStyleCnt="0"/>
      <dgm:spPr/>
    </dgm:pt>
    <dgm:pt modelId="{ABAA39EF-D14E-446E-890A-02377EE07DF0}" type="pres">
      <dgm:prSet presAssocID="{9F0833D8-14FB-4A2C-9DC1-A91372C5BAFE}" presName="rootComposite" presStyleCnt="0"/>
      <dgm:spPr/>
    </dgm:pt>
    <dgm:pt modelId="{F10F526D-D30E-45F0-8989-F515AEFF7F23}" type="pres">
      <dgm:prSet presAssocID="{9F0833D8-14FB-4A2C-9DC1-A91372C5BAFE}" presName="rootText" presStyleLbl="node1" presStyleIdx="0" presStyleCnt="1" custScaleX="673684" custScaleY="186692" custLinFactY="-4420" custLinFactNeighborX="11543" custLinFactNeighborY="-100000"/>
      <dgm:spPr/>
      <dgm:t>
        <a:bodyPr/>
        <a:lstStyle/>
        <a:p>
          <a:endParaRPr lang="ru-RU"/>
        </a:p>
      </dgm:t>
    </dgm:pt>
    <dgm:pt modelId="{D330C9E3-C5A6-4FA2-9ACF-A6784603A387}" type="pres">
      <dgm:prSet presAssocID="{9F0833D8-14FB-4A2C-9DC1-A91372C5BAFE}" presName="rootConnector" presStyleLbl="node1" presStyleIdx="0" presStyleCnt="1"/>
      <dgm:spPr/>
      <dgm:t>
        <a:bodyPr/>
        <a:lstStyle/>
        <a:p>
          <a:endParaRPr lang="ru-RU"/>
        </a:p>
      </dgm:t>
    </dgm:pt>
    <dgm:pt modelId="{59432977-A4E3-49C6-9C42-5BD47DA3950A}" type="pres">
      <dgm:prSet presAssocID="{9F0833D8-14FB-4A2C-9DC1-A91372C5BAFE}" presName="childShape" presStyleCnt="0"/>
      <dgm:spPr/>
    </dgm:pt>
    <dgm:pt modelId="{6D3526E4-30A8-4F97-A959-E18FBC78D8D5}" type="pres">
      <dgm:prSet presAssocID="{AABB7B05-C58C-436C-9DC2-ED587583D5B5}" presName="Name13" presStyleLbl="parChTrans1D2" presStyleIdx="0" presStyleCnt="5"/>
      <dgm:spPr/>
      <dgm:t>
        <a:bodyPr/>
        <a:lstStyle/>
        <a:p>
          <a:endParaRPr lang="ru-RU"/>
        </a:p>
      </dgm:t>
    </dgm:pt>
    <dgm:pt modelId="{FC1A4E41-1194-4D1F-8E00-AE25E1D262AF}" type="pres">
      <dgm:prSet presAssocID="{DCB48D66-F3AB-4DF8-99A9-853961CAF483}" presName="childText" presStyleLbl="bgAcc1" presStyleIdx="0" presStyleCnt="5" custScaleX="707925" custScaleY="133791" custLinFactNeighborX="-24501" custLinFactNeighborY="-13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AAE71-A7C7-4039-A20F-898144D0E530}" type="pres">
      <dgm:prSet presAssocID="{DDB59BA0-BDB2-4FEA-A866-B0C113D57E32}" presName="Name13" presStyleLbl="parChTrans1D2" presStyleIdx="1" presStyleCnt="5"/>
      <dgm:spPr/>
      <dgm:t>
        <a:bodyPr/>
        <a:lstStyle/>
        <a:p>
          <a:endParaRPr lang="ru-RU"/>
        </a:p>
      </dgm:t>
    </dgm:pt>
    <dgm:pt modelId="{24CF63C6-F636-460A-AF0A-3C2283D7DD4C}" type="pres">
      <dgm:prSet presAssocID="{735030DF-029A-466A-A4E6-9EE529AC7E43}" presName="childText" presStyleLbl="bgAcc1" presStyleIdx="1" presStyleCnt="5" custScaleX="707606" custScaleY="133790" custLinFactNeighborX="-16757" custLinFactNeighborY="-236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5B43-2BE7-4FCB-A737-6FD1B66D0135}" type="pres">
      <dgm:prSet presAssocID="{52086AED-24D6-407B-8522-1C477CFB1BF3}" presName="Name13" presStyleLbl="parChTrans1D2" presStyleIdx="2" presStyleCnt="5"/>
      <dgm:spPr/>
      <dgm:t>
        <a:bodyPr/>
        <a:lstStyle/>
        <a:p>
          <a:endParaRPr lang="ru-RU"/>
        </a:p>
      </dgm:t>
    </dgm:pt>
    <dgm:pt modelId="{4830EF01-1662-4F53-A388-4CDD797FB670}" type="pres">
      <dgm:prSet presAssocID="{0A6804CF-A3B3-4D8F-9785-F26D4FD991A5}" presName="childText" presStyleLbl="bgAcc1" presStyleIdx="2" presStyleCnt="5" custScaleX="699197" custScaleY="89588" custLinFactNeighborX="-9014" custLinFactNeighborY="-214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CD74E-7EE4-4EED-906C-32396E58009C}" type="pres">
      <dgm:prSet presAssocID="{6C8DBEDF-1C19-46E4-A9D5-9A3C69D7D0BE}" presName="Name13" presStyleLbl="parChTrans1D2" presStyleIdx="3" presStyleCnt="5"/>
      <dgm:spPr/>
      <dgm:t>
        <a:bodyPr/>
        <a:lstStyle/>
        <a:p>
          <a:endParaRPr lang="ru-RU"/>
        </a:p>
      </dgm:t>
    </dgm:pt>
    <dgm:pt modelId="{2CFDE120-1F03-4D05-8945-FDAF506AA63F}" type="pres">
      <dgm:prSet presAssocID="{0D97B901-E399-4E26-B6B4-95D50EC4E408}" presName="childText" presStyleLbl="bgAcc1" presStyleIdx="3" presStyleCnt="5" custScaleX="704748" custScaleY="227306" custLinFactNeighborX="-9014" custLinFactNeighborY="-24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615B3-AB46-4394-95C3-4DE8D7399A76}" type="pres">
      <dgm:prSet presAssocID="{1D18306D-7312-4E40-AC94-FFD73B507153}" presName="Name13" presStyleLbl="parChTrans1D2" presStyleIdx="4" presStyleCnt="5"/>
      <dgm:spPr/>
      <dgm:t>
        <a:bodyPr/>
        <a:lstStyle/>
        <a:p>
          <a:endParaRPr lang="ru-RU"/>
        </a:p>
      </dgm:t>
    </dgm:pt>
    <dgm:pt modelId="{CD01526D-00F5-4D6F-BA5B-C8E716A5E2D8}" type="pres">
      <dgm:prSet presAssocID="{AF3E0693-2F65-41EB-9A8F-56AE546F441C}" presName="childText" presStyleLbl="bgAcc1" presStyleIdx="4" presStyleCnt="5" custScaleX="702629" custScaleY="210033" custLinFactNeighborX="-9014" custLinFactNeighborY="-29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2B921F-324E-4865-8E4E-BBE31348455A}" srcId="{9F0833D8-14FB-4A2C-9DC1-A91372C5BAFE}" destId="{AF3E0693-2F65-41EB-9A8F-56AE546F441C}" srcOrd="4" destOrd="0" parTransId="{1D18306D-7312-4E40-AC94-FFD73B507153}" sibTransId="{81E54433-DF4C-4011-B271-7B8AB40D3EEB}"/>
    <dgm:cxn modelId="{18F6FD7D-9CBD-4D8E-B6F6-E8662577C067}" type="presOf" srcId="{6973F802-C7C6-4EC0-BD16-627166A9F649}" destId="{59EF83F6-0BA0-4F39-BF3B-995ED07AFEFA}" srcOrd="0" destOrd="0" presId="urn:microsoft.com/office/officeart/2005/8/layout/hierarchy3"/>
    <dgm:cxn modelId="{972A83F0-A96D-474E-AEBE-6B6BD28A5E9C}" type="presOf" srcId="{9F0833D8-14FB-4A2C-9DC1-A91372C5BAFE}" destId="{D330C9E3-C5A6-4FA2-9ACF-A6784603A387}" srcOrd="1" destOrd="0" presId="urn:microsoft.com/office/officeart/2005/8/layout/hierarchy3"/>
    <dgm:cxn modelId="{3C37ABA1-506D-4683-84C6-3354F3D41271}" type="presOf" srcId="{AF3E0693-2F65-41EB-9A8F-56AE546F441C}" destId="{CD01526D-00F5-4D6F-BA5B-C8E716A5E2D8}" srcOrd="0" destOrd="0" presId="urn:microsoft.com/office/officeart/2005/8/layout/hierarchy3"/>
    <dgm:cxn modelId="{D5D21F38-8E31-4CF6-A7E1-5059A657FB8E}" type="presOf" srcId="{0D97B901-E399-4E26-B6B4-95D50EC4E408}" destId="{2CFDE120-1F03-4D05-8945-FDAF506AA63F}" srcOrd="0" destOrd="0" presId="urn:microsoft.com/office/officeart/2005/8/layout/hierarchy3"/>
    <dgm:cxn modelId="{507C502D-FD8F-4AFE-A26D-23D745FD904C}" type="presOf" srcId="{DDB59BA0-BDB2-4FEA-A866-B0C113D57E32}" destId="{604AAE71-A7C7-4039-A20F-898144D0E530}" srcOrd="0" destOrd="0" presId="urn:microsoft.com/office/officeart/2005/8/layout/hierarchy3"/>
    <dgm:cxn modelId="{6E9EF1D6-6D70-4F31-90F9-A988FE3F3A0E}" type="presOf" srcId="{9F0833D8-14FB-4A2C-9DC1-A91372C5BAFE}" destId="{F10F526D-D30E-45F0-8989-F515AEFF7F23}" srcOrd="0" destOrd="0" presId="urn:microsoft.com/office/officeart/2005/8/layout/hierarchy3"/>
    <dgm:cxn modelId="{DB8BDF3B-2E19-4E74-8201-87D71042F958}" srcId="{6973F802-C7C6-4EC0-BD16-627166A9F649}" destId="{9F0833D8-14FB-4A2C-9DC1-A91372C5BAFE}" srcOrd="0" destOrd="0" parTransId="{33BEDE99-FFFA-46B8-9F10-B96D75FB51BD}" sibTransId="{30F8A9CA-9346-4306-91C5-5B318CB2302A}"/>
    <dgm:cxn modelId="{B9141E01-8494-4A90-AE49-24F5BDA3C6B6}" type="presOf" srcId="{1D18306D-7312-4E40-AC94-FFD73B507153}" destId="{D2C615B3-AB46-4394-95C3-4DE8D7399A76}" srcOrd="0" destOrd="0" presId="urn:microsoft.com/office/officeart/2005/8/layout/hierarchy3"/>
    <dgm:cxn modelId="{CF0429C5-69D6-49C1-9DB9-B1419B6CF21B}" type="presOf" srcId="{735030DF-029A-466A-A4E6-9EE529AC7E43}" destId="{24CF63C6-F636-460A-AF0A-3C2283D7DD4C}" srcOrd="0" destOrd="0" presId="urn:microsoft.com/office/officeart/2005/8/layout/hierarchy3"/>
    <dgm:cxn modelId="{0872C5D2-FC99-4894-BC2E-0AA11C4B8E4B}" type="presOf" srcId="{6C8DBEDF-1C19-46E4-A9D5-9A3C69D7D0BE}" destId="{096CD74E-7EE4-4EED-906C-32396E58009C}" srcOrd="0" destOrd="0" presId="urn:microsoft.com/office/officeart/2005/8/layout/hierarchy3"/>
    <dgm:cxn modelId="{6763965A-4956-4B07-8AE0-9C9259E7D293}" type="presOf" srcId="{DCB48D66-F3AB-4DF8-99A9-853961CAF483}" destId="{FC1A4E41-1194-4D1F-8E00-AE25E1D262AF}" srcOrd="0" destOrd="0" presId="urn:microsoft.com/office/officeart/2005/8/layout/hierarchy3"/>
    <dgm:cxn modelId="{ED58E565-DD28-404D-A294-FD25B8FD244E}" srcId="{9F0833D8-14FB-4A2C-9DC1-A91372C5BAFE}" destId="{735030DF-029A-466A-A4E6-9EE529AC7E43}" srcOrd="1" destOrd="0" parTransId="{DDB59BA0-BDB2-4FEA-A866-B0C113D57E32}" sibTransId="{ECCE3B94-6E16-4217-A2AE-F9EDFDBF5B6C}"/>
    <dgm:cxn modelId="{49E70C1A-C990-405A-93EA-ED9CC97CA21E}" type="presOf" srcId="{0A6804CF-A3B3-4D8F-9785-F26D4FD991A5}" destId="{4830EF01-1662-4F53-A388-4CDD797FB670}" srcOrd="0" destOrd="0" presId="urn:microsoft.com/office/officeart/2005/8/layout/hierarchy3"/>
    <dgm:cxn modelId="{E200B6CD-EB1B-4362-A4FA-01AF3AB4B8C9}" type="presOf" srcId="{AABB7B05-C58C-436C-9DC2-ED587583D5B5}" destId="{6D3526E4-30A8-4F97-A959-E18FBC78D8D5}" srcOrd="0" destOrd="0" presId="urn:microsoft.com/office/officeart/2005/8/layout/hierarchy3"/>
    <dgm:cxn modelId="{663E02FD-734D-4878-9285-63194CE2A59F}" srcId="{9F0833D8-14FB-4A2C-9DC1-A91372C5BAFE}" destId="{DCB48D66-F3AB-4DF8-99A9-853961CAF483}" srcOrd="0" destOrd="0" parTransId="{AABB7B05-C58C-436C-9DC2-ED587583D5B5}" sibTransId="{5AA835ED-1DFD-4D4E-B5ED-371FC0490349}"/>
    <dgm:cxn modelId="{AD0372A7-2B5E-45B0-A2D1-E1F647CB4635}" srcId="{9F0833D8-14FB-4A2C-9DC1-A91372C5BAFE}" destId="{0D97B901-E399-4E26-B6B4-95D50EC4E408}" srcOrd="3" destOrd="0" parTransId="{6C8DBEDF-1C19-46E4-A9D5-9A3C69D7D0BE}" sibTransId="{82BB320D-C203-425B-BC8A-E80926A5D513}"/>
    <dgm:cxn modelId="{061F9875-E744-4AC4-922C-39413621791C}" type="presOf" srcId="{52086AED-24D6-407B-8522-1C477CFB1BF3}" destId="{449C5B43-2BE7-4FCB-A737-6FD1B66D0135}" srcOrd="0" destOrd="0" presId="urn:microsoft.com/office/officeart/2005/8/layout/hierarchy3"/>
    <dgm:cxn modelId="{724BFF0C-87C5-4EB2-BB43-842B441BD8B8}" srcId="{9F0833D8-14FB-4A2C-9DC1-A91372C5BAFE}" destId="{0A6804CF-A3B3-4D8F-9785-F26D4FD991A5}" srcOrd="2" destOrd="0" parTransId="{52086AED-24D6-407B-8522-1C477CFB1BF3}" sibTransId="{CC3193BB-6CAD-475E-8221-9E5F27C085B3}"/>
    <dgm:cxn modelId="{B2EEFA5B-27F9-4802-AE5C-0347610B0941}" type="presParOf" srcId="{59EF83F6-0BA0-4F39-BF3B-995ED07AFEFA}" destId="{505F7F72-6ADF-4A4F-91B8-A2424691BB7E}" srcOrd="0" destOrd="0" presId="urn:microsoft.com/office/officeart/2005/8/layout/hierarchy3"/>
    <dgm:cxn modelId="{D0FC3A3B-0C64-4CF8-ACF5-0C8A33F74E43}" type="presParOf" srcId="{505F7F72-6ADF-4A4F-91B8-A2424691BB7E}" destId="{ABAA39EF-D14E-446E-890A-02377EE07DF0}" srcOrd="0" destOrd="0" presId="urn:microsoft.com/office/officeart/2005/8/layout/hierarchy3"/>
    <dgm:cxn modelId="{93E50817-1004-476D-9995-8E1734C49D5F}" type="presParOf" srcId="{ABAA39EF-D14E-446E-890A-02377EE07DF0}" destId="{F10F526D-D30E-45F0-8989-F515AEFF7F23}" srcOrd="0" destOrd="0" presId="urn:microsoft.com/office/officeart/2005/8/layout/hierarchy3"/>
    <dgm:cxn modelId="{2AC58A3B-623D-42C1-9A2C-4CB50FF90D9D}" type="presParOf" srcId="{ABAA39EF-D14E-446E-890A-02377EE07DF0}" destId="{D330C9E3-C5A6-4FA2-9ACF-A6784603A387}" srcOrd="1" destOrd="0" presId="urn:microsoft.com/office/officeart/2005/8/layout/hierarchy3"/>
    <dgm:cxn modelId="{5E330588-E50E-463B-82B2-BB0E484D86EA}" type="presParOf" srcId="{505F7F72-6ADF-4A4F-91B8-A2424691BB7E}" destId="{59432977-A4E3-49C6-9C42-5BD47DA3950A}" srcOrd="1" destOrd="0" presId="urn:microsoft.com/office/officeart/2005/8/layout/hierarchy3"/>
    <dgm:cxn modelId="{ECCC10B0-78DB-4825-BD8E-007105081E8F}" type="presParOf" srcId="{59432977-A4E3-49C6-9C42-5BD47DA3950A}" destId="{6D3526E4-30A8-4F97-A959-E18FBC78D8D5}" srcOrd="0" destOrd="0" presId="urn:microsoft.com/office/officeart/2005/8/layout/hierarchy3"/>
    <dgm:cxn modelId="{EC5A7EA7-8281-47FE-8615-7216F8D5E5D7}" type="presParOf" srcId="{59432977-A4E3-49C6-9C42-5BD47DA3950A}" destId="{FC1A4E41-1194-4D1F-8E00-AE25E1D262AF}" srcOrd="1" destOrd="0" presId="urn:microsoft.com/office/officeart/2005/8/layout/hierarchy3"/>
    <dgm:cxn modelId="{41A3044D-4FB6-4115-88A3-0F4DE9CFEBBC}" type="presParOf" srcId="{59432977-A4E3-49C6-9C42-5BD47DA3950A}" destId="{604AAE71-A7C7-4039-A20F-898144D0E530}" srcOrd="2" destOrd="0" presId="urn:microsoft.com/office/officeart/2005/8/layout/hierarchy3"/>
    <dgm:cxn modelId="{66DBAD30-2986-402D-AABA-41180607B390}" type="presParOf" srcId="{59432977-A4E3-49C6-9C42-5BD47DA3950A}" destId="{24CF63C6-F636-460A-AF0A-3C2283D7DD4C}" srcOrd="3" destOrd="0" presId="urn:microsoft.com/office/officeart/2005/8/layout/hierarchy3"/>
    <dgm:cxn modelId="{F8929102-A671-405F-9864-A01818797EFB}" type="presParOf" srcId="{59432977-A4E3-49C6-9C42-5BD47DA3950A}" destId="{449C5B43-2BE7-4FCB-A737-6FD1B66D0135}" srcOrd="4" destOrd="0" presId="urn:microsoft.com/office/officeart/2005/8/layout/hierarchy3"/>
    <dgm:cxn modelId="{A7F3F480-1996-44DA-BEF0-6DB0E279D0EE}" type="presParOf" srcId="{59432977-A4E3-49C6-9C42-5BD47DA3950A}" destId="{4830EF01-1662-4F53-A388-4CDD797FB670}" srcOrd="5" destOrd="0" presId="urn:microsoft.com/office/officeart/2005/8/layout/hierarchy3"/>
    <dgm:cxn modelId="{062E4226-8A33-4FF5-9A48-59BA12E21638}" type="presParOf" srcId="{59432977-A4E3-49C6-9C42-5BD47DA3950A}" destId="{096CD74E-7EE4-4EED-906C-32396E58009C}" srcOrd="6" destOrd="0" presId="urn:microsoft.com/office/officeart/2005/8/layout/hierarchy3"/>
    <dgm:cxn modelId="{99FB46CB-2DB8-437D-BBCB-22ED771EA852}" type="presParOf" srcId="{59432977-A4E3-49C6-9C42-5BD47DA3950A}" destId="{2CFDE120-1F03-4D05-8945-FDAF506AA63F}" srcOrd="7" destOrd="0" presId="urn:microsoft.com/office/officeart/2005/8/layout/hierarchy3"/>
    <dgm:cxn modelId="{802BBC7F-D873-4785-8309-3C9466CB775D}" type="presParOf" srcId="{59432977-A4E3-49C6-9C42-5BD47DA3950A}" destId="{D2C615B3-AB46-4394-95C3-4DE8D7399A76}" srcOrd="8" destOrd="0" presId="urn:microsoft.com/office/officeart/2005/8/layout/hierarchy3"/>
    <dgm:cxn modelId="{4EE7C30E-9A00-42AF-BA58-9A185769BDF1}" type="presParOf" srcId="{59432977-A4E3-49C6-9C42-5BD47DA3950A}" destId="{CD01526D-00F5-4D6F-BA5B-C8E716A5E2D8}" srcOrd="9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50FA1B-24A9-4243-8132-F585E29DD5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337639-83DF-40FB-A8C0-867593EEB30B}">
      <dgm:prSet phldrT="[Текст]"/>
      <dgm:spPr/>
      <dgm:t>
        <a:bodyPr/>
        <a:lstStyle/>
        <a:p>
          <a:r>
            <a:rPr lang="ru-RU" altLang="ru-RU" b="1" dirty="0" smtClean="0"/>
            <a:t>В дошкольном образовании - </a:t>
          </a:r>
          <a:endParaRPr lang="ru-RU" dirty="0"/>
        </a:p>
      </dgm:t>
    </dgm:pt>
    <dgm:pt modelId="{D452B556-3175-46EB-A8A3-AC2731B43855}" type="parTrans" cxnId="{1B6050A5-069B-45E3-9960-E824191E1F00}">
      <dgm:prSet/>
      <dgm:spPr/>
      <dgm:t>
        <a:bodyPr/>
        <a:lstStyle/>
        <a:p>
          <a:endParaRPr lang="ru-RU"/>
        </a:p>
      </dgm:t>
    </dgm:pt>
    <dgm:pt modelId="{DDE0947F-FBB3-4554-A17B-3A8CF2ADDA26}" type="sibTrans" cxnId="{1B6050A5-069B-45E3-9960-E824191E1F00}">
      <dgm:prSet/>
      <dgm:spPr/>
      <dgm:t>
        <a:bodyPr/>
        <a:lstStyle/>
        <a:p>
          <a:endParaRPr lang="ru-RU"/>
        </a:p>
      </dgm:t>
    </dgm:pt>
    <dgm:pt modelId="{291E7BB7-8FAD-4BFF-985F-10F423C12ECE}">
      <dgm:prSet phldrT="[Текст]"/>
      <dgm:spPr/>
      <dgm:t>
        <a:bodyPr/>
        <a:lstStyle/>
        <a:p>
          <a:r>
            <a:rPr lang="ru-RU" altLang="ru-RU" b="1" dirty="0" smtClean="0"/>
            <a:t>Обеспечение условий для освоения форм деятельности, первичных математических представлений.</a:t>
          </a:r>
          <a:endParaRPr lang="ru-RU" dirty="0"/>
        </a:p>
      </dgm:t>
    </dgm:pt>
    <dgm:pt modelId="{AA5F7907-9E64-4E53-82F9-97A151D19696}" type="parTrans" cxnId="{BB06DE3B-ECD0-45AF-8CED-4CAB3F0092F8}">
      <dgm:prSet/>
      <dgm:spPr/>
      <dgm:t>
        <a:bodyPr/>
        <a:lstStyle/>
        <a:p>
          <a:endParaRPr lang="ru-RU"/>
        </a:p>
      </dgm:t>
    </dgm:pt>
    <dgm:pt modelId="{9EA8541C-0504-44BF-9EC8-AAE2946C6DD9}" type="sibTrans" cxnId="{BB06DE3B-ECD0-45AF-8CED-4CAB3F0092F8}">
      <dgm:prSet/>
      <dgm:spPr/>
      <dgm:t>
        <a:bodyPr/>
        <a:lstStyle/>
        <a:p>
          <a:endParaRPr lang="ru-RU"/>
        </a:p>
      </dgm:t>
    </dgm:pt>
    <dgm:pt modelId="{9B89909E-62E7-4E7B-85AE-84F1A4DF0FE7}">
      <dgm:prSet phldrT="[Текст]"/>
      <dgm:spPr/>
      <dgm:t>
        <a:bodyPr/>
        <a:lstStyle/>
        <a:p>
          <a:r>
            <a:rPr lang="ru-RU" altLang="ru-RU" b="1" dirty="0" smtClean="0"/>
            <a:t>В начальном общем образовании – </a:t>
          </a:r>
          <a:endParaRPr lang="ru-RU" dirty="0"/>
        </a:p>
      </dgm:t>
    </dgm:pt>
    <dgm:pt modelId="{AD27B3F9-AE6D-4ADE-A21D-59FF80C9FF15}" type="parTrans" cxnId="{13D2E30A-D62C-48C4-8326-0405B1634DD7}">
      <dgm:prSet/>
      <dgm:spPr/>
      <dgm:t>
        <a:bodyPr/>
        <a:lstStyle/>
        <a:p>
          <a:endParaRPr lang="ru-RU"/>
        </a:p>
      </dgm:t>
    </dgm:pt>
    <dgm:pt modelId="{9CAB0D5B-13EE-4C64-987F-A34B29F699FE}" type="sibTrans" cxnId="{13D2E30A-D62C-48C4-8326-0405B1634DD7}">
      <dgm:prSet/>
      <dgm:spPr/>
      <dgm:t>
        <a:bodyPr/>
        <a:lstStyle/>
        <a:p>
          <a:endParaRPr lang="ru-RU"/>
        </a:p>
      </dgm:t>
    </dgm:pt>
    <dgm:pt modelId="{8FCEBF44-90F7-465D-B929-217226276403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b="1" dirty="0" smtClean="0"/>
            <a:t>Широкий спектр математической	 активности, создание условий для развития обучающихся средствами математики</a:t>
          </a:r>
        </a:p>
        <a:p>
          <a:pPr marL="228600" indent="0" defTabSz="1200150">
            <a:spcBef>
              <a:spcPct val="0"/>
            </a:spcBef>
            <a:spcAft>
              <a:spcPct val="20000"/>
            </a:spcAft>
            <a:buNone/>
          </a:pPr>
          <a:endParaRPr lang="ru-RU" dirty="0"/>
        </a:p>
      </dgm:t>
    </dgm:pt>
    <dgm:pt modelId="{E376FEFB-C4C6-4933-9572-CBFD8488DA70}" type="parTrans" cxnId="{9CE1AD16-76A3-4FCE-8B60-D1FE2C004B04}">
      <dgm:prSet/>
      <dgm:spPr/>
      <dgm:t>
        <a:bodyPr/>
        <a:lstStyle/>
        <a:p>
          <a:endParaRPr lang="ru-RU"/>
        </a:p>
      </dgm:t>
    </dgm:pt>
    <dgm:pt modelId="{2021E32A-D546-4172-BB78-5533DAFD1636}" type="sibTrans" cxnId="{9CE1AD16-76A3-4FCE-8B60-D1FE2C004B04}">
      <dgm:prSet/>
      <dgm:spPr/>
      <dgm:t>
        <a:bodyPr/>
        <a:lstStyle/>
        <a:p>
          <a:endParaRPr lang="ru-RU"/>
        </a:p>
      </dgm:t>
    </dgm:pt>
    <dgm:pt modelId="{AFBFEC32-F003-4074-94DE-26B4DFAEEBAE}" type="pres">
      <dgm:prSet presAssocID="{B450FA1B-24A9-4243-8132-F585E29DD5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33AF76-10DD-4092-88B4-FD28BCCA0393}" type="pres">
      <dgm:prSet presAssocID="{C9337639-83DF-40FB-A8C0-867593EEB30B}" presName="parentText" presStyleLbl="node1" presStyleIdx="0" presStyleCnt="2" custLinFactNeighborX="855" custLinFactNeighborY="-304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3CA32F-FE7E-4B19-8D3D-ECD83FDF2333}" type="pres">
      <dgm:prSet presAssocID="{C9337639-83DF-40FB-A8C0-867593EEB30B}" presName="childText" presStyleLbl="revTx" presStyleIdx="0" presStyleCnt="2" custLinFactNeighborY="-46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71173B-2CCC-4F3F-A64D-3AD89F93574A}" type="pres">
      <dgm:prSet presAssocID="{9B89909E-62E7-4E7B-85AE-84F1A4DF0FE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B82323-6311-4F8D-84B5-BB728263835F}" type="pres">
      <dgm:prSet presAssocID="{9B89909E-62E7-4E7B-85AE-84F1A4DF0FE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04AE6B-05A3-455C-BF94-02A3FD89275A}" type="presOf" srcId="{8FCEBF44-90F7-465D-B929-217226276403}" destId="{25B82323-6311-4F8D-84B5-BB728263835F}" srcOrd="0" destOrd="0" presId="urn:microsoft.com/office/officeart/2005/8/layout/vList2"/>
    <dgm:cxn modelId="{C1A91BFE-A02C-4D7C-AC12-D517E85260CD}" type="presOf" srcId="{B450FA1B-24A9-4243-8132-F585E29DD52D}" destId="{AFBFEC32-F003-4074-94DE-26B4DFAEEBAE}" srcOrd="0" destOrd="0" presId="urn:microsoft.com/office/officeart/2005/8/layout/vList2"/>
    <dgm:cxn modelId="{78C16134-E10A-467E-9C31-33E50B2FFA00}" type="presOf" srcId="{9B89909E-62E7-4E7B-85AE-84F1A4DF0FE7}" destId="{5871173B-2CCC-4F3F-A64D-3AD89F93574A}" srcOrd="0" destOrd="0" presId="urn:microsoft.com/office/officeart/2005/8/layout/vList2"/>
    <dgm:cxn modelId="{BB06DE3B-ECD0-45AF-8CED-4CAB3F0092F8}" srcId="{C9337639-83DF-40FB-A8C0-867593EEB30B}" destId="{291E7BB7-8FAD-4BFF-985F-10F423C12ECE}" srcOrd="0" destOrd="0" parTransId="{AA5F7907-9E64-4E53-82F9-97A151D19696}" sibTransId="{9EA8541C-0504-44BF-9EC8-AAE2946C6DD9}"/>
    <dgm:cxn modelId="{BE5028E5-C7A4-4706-940D-8F12872D35F6}" type="presOf" srcId="{291E7BB7-8FAD-4BFF-985F-10F423C12ECE}" destId="{563CA32F-FE7E-4B19-8D3D-ECD83FDF2333}" srcOrd="0" destOrd="0" presId="urn:microsoft.com/office/officeart/2005/8/layout/vList2"/>
    <dgm:cxn modelId="{13D2E30A-D62C-48C4-8326-0405B1634DD7}" srcId="{B450FA1B-24A9-4243-8132-F585E29DD52D}" destId="{9B89909E-62E7-4E7B-85AE-84F1A4DF0FE7}" srcOrd="1" destOrd="0" parTransId="{AD27B3F9-AE6D-4ADE-A21D-59FF80C9FF15}" sibTransId="{9CAB0D5B-13EE-4C64-987F-A34B29F699FE}"/>
    <dgm:cxn modelId="{9CE1AD16-76A3-4FCE-8B60-D1FE2C004B04}" srcId="{9B89909E-62E7-4E7B-85AE-84F1A4DF0FE7}" destId="{8FCEBF44-90F7-465D-B929-217226276403}" srcOrd="0" destOrd="0" parTransId="{E376FEFB-C4C6-4933-9572-CBFD8488DA70}" sibTransId="{2021E32A-D546-4172-BB78-5533DAFD1636}"/>
    <dgm:cxn modelId="{A6E1C65D-F3CD-40C3-A8EE-840CEFA6E254}" type="presOf" srcId="{C9337639-83DF-40FB-A8C0-867593EEB30B}" destId="{1033AF76-10DD-4092-88B4-FD28BCCA0393}" srcOrd="0" destOrd="0" presId="urn:microsoft.com/office/officeart/2005/8/layout/vList2"/>
    <dgm:cxn modelId="{1B6050A5-069B-45E3-9960-E824191E1F00}" srcId="{B450FA1B-24A9-4243-8132-F585E29DD52D}" destId="{C9337639-83DF-40FB-A8C0-867593EEB30B}" srcOrd="0" destOrd="0" parTransId="{D452B556-3175-46EB-A8A3-AC2731B43855}" sibTransId="{DDE0947F-FBB3-4554-A17B-3A8CF2ADDA26}"/>
    <dgm:cxn modelId="{0EE846B4-C654-423D-91AF-EA8BFB532A0F}" type="presParOf" srcId="{AFBFEC32-F003-4074-94DE-26B4DFAEEBAE}" destId="{1033AF76-10DD-4092-88B4-FD28BCCA0393}" srcOrd="0" destOrd="0" presId="urn:microsoft.com/office/officeart/2005/8/layout/vList2"/>
    <dgm:cxn modelId="{81A1598A-6B77-44B7-93FF-7D06AD7A2535}" type="presParOf" srcId="{AFBFEC32-F003-4074-94DE-26B4DFAEEBAE}" destId="{563CA32F-FE7E-4B19-8D3D-ECD83FDF2333}" srcOrd="1" destOrd="0" presId="urn:microsoft.com/office/officeart/2005/8/layout/vList2"/>
    <dgm:cxn modelId="{1E52C352-C28B-460B-9631-14F8D2D1CF0B}" type="presParOf" srcId="{AFBFEC32-F003-4074-94DE-26B4DFAEEBAE}" destId="{5871173B-2CCC-4F3F-A64D-3AD89F93574A}" srcOrd="2" destOrd="0" presId="urn:microsoft.com/office/officeart/2005/8/layout/vList2"/>
    <dgm:cxn modelId="{FCEF84A2-B196-480A-988D-43AA3A00D5C4}" type="presParOf" srcId="{AFBFEC32-F003-4074-94DE-26B4DFAEEBAE}" destId="{25B82323-6311-4F8D-84B5-BB728263835F}" srcOrd="3" destOrd="0" presId="urn:microsoft.com/office/officeart/2005/8/layout/vList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973F802-C7C6-4EC0-BD16-627166A9F649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0833D8-14FB-4A2C-9DC1-A91372C5BAFE}">
      <dgm:prSet phldrT="[Текст]" custT="1"/>
      <dgm:spPr/>
      <dgm:t>
        <a:bodyPr/>
        <a:lstStyle/>
        <a:p>
          <a:r>
            <a:rPr lang="ru-RU" sz="2400" b="1" dirty="0" smtClean="0"/>
            <a:t>ДПО, подготовка научно-педагогических работников, математическая наука</a:t>
          </a:r>
          <a:endParaRPr lang="ru-RU" sz="2400" b="1" dirty="0">
            <a:solidFill>
              <a:srgbClr val="FFFF00"/>
            </a:solidFill>
          </a:endParaRPr>
        </a:p>
      </dgm:t>
    </dgm:pt>
    <dgm:pt modelId="{33BEDE99-FFFA-46B8-9F10-B96D75FB51BD}" type="parTrans" cxnId="{DB8BDF3B-2E19-4E74-8201-87D71042F958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30F8A9CA-9346-4306-91C5-5B318CB2302A}" type="sibTrans" cxnId="{DB8BDF3B-2E19-4E74-8201-87D71042F958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DCB48D66-F3AB-4DF8-99A9-853961CAF483}">
      <dgm:prSet phldrT="[Текст]" custT="1"/>
      <dgm:spPr/>
      <dgm:t>
        <a:bodyPr/>
        <a:lstStyle/>
        <a:p>
          <a:r>
            <a:rPr lang="ru-RU" altLang="ru-RU" sz="2400" b="1" dirty="0" smtClean="0"/>
            <a:t>Обеспечение возможности профессионального роста успешных преподавателей в форме научной и прикладной работы </a:t>
          </a:r>
          <a:endParaRPr lang="ru-RU" sz="2400" b="1" dirty="0">
            <a:solidFill>
              <a:schemeClr val="bg1"/>
            </a:solidFill>
          </a:endParaRPr>
        </a:p>
      </dgm:t>
    </dgm:pt>
    <dgm:pt modelId="{AABB7B05-C58C-436C-9DC2-ED587583D5B5}" type="parTrans" cxnId="{663E02FD-734D-4878-9285-63194CE2A59F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5AA835ED-1DFD-4D4E-B5ED-371FC0490349}" type="sibTrans" cxnId="{663E02FD-734D-4878-9285-63194CE2A59F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0A6804CF-A3B3-4D8F-9785-F26D4FD991A5}">
      <dgm:prSet custT="1"/>
      <dgm:spPr/>
      <dgm:t>
        <a:bodyPr/>
        <a:lstStyle/>
        <a:p>
          <a:r>
            <a:rPr lang="ru-RU" altLang="ru-RU" sz="2400" b="1" dirty="0" smtClean="0"/>
            <a:t>Поддержка мировых организаций по подготовке исследователей и преподавателей высшего уровня</a:t>
          </a:r>
          <a:endParaRPr lang="ru-RU" sz="2400" b="1" dirty="0">
            <a:solidFill>
              <a:schemeClr val="bg1"/>
            </a:solidFill>
          </a:endParaRPr>
        </a:p>
      </dgm:t>
    </dgm:pt>
    <dgm:pt modelId="{52086AED-24D6-407B-8522-1C477CFB1BF3}" type="parTrans" cxnId="{724BFF0C-87C5-4EB2-BB43-842B441BD8B8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CC3193BB-6CAD-475E-8221-9E5F27C085B3}" type="sibTrans" cxnId="{724BFF0C-87C5-4EB2-BB43-842B441BD8B8}">
      <dgm:prSet/>
      <dgm:spPr/>
      <dgm:t>
        <a:bodyPr/>
        <a:lstStyle/>
        <a:p>
          <a:endParaRPr lang="ru-RU" sz="2400" b="1">
            <a:solidFill>
              <a:schemeClr val="bg1"/>
            </a:solidFill>
          </a:endParaRPr>
        </a:p>
      </dgm:t>
    </dgm:pt>
    <dgm:pt modelId="{AF3E0693-2F65-41EB-9A8F-56AE546F441C}">
      <dgm:prSet custT="1"/>
      <dgm:spPr/>
      <dgm:t>
        <a:bodyPr/>
        <a:lstStyle/>
        <a:p>
          <a:r>
            <a:rPr lang="ru-RU" sz="2400" b="1" dirty="0" smtClean="0"/>
            <a:t>Обеспечение передового уровня фундаментальных и прикладных математических исследований и их использование в МО</a:t>
          </a:r>
          <a:endParaRPr lang="ru-RU" sz="2400" b="1" dirty="0"/>
        </a:p>
      </dgm:t>
    </dgm:pt>
    <dgm:pt modelId="{1D18306D-7312-4E40-AC94-FFD73B507153}" type="parTrans" cxnId="{942B921F-324E-4865-8E4E-BBE31348455A}">
      <dgm:prSet/>
      <dgm:spPr/>
      <dgm:t>
        <a:bodyPr/>
        <a:lstStyle/>
        <a:p>
          <a:endParaRPr lang="ru-RU" sz="2400" b="1"/>
        </a:p>
      </dgm:t>
    </dgm:pt>
    <dgm:pt modelId="{81E54433-DF4C-4011-B271-7B8AB40D3EEB}" type="sibTrans" cxnId="{942B921F-324E-4865-8E4E-BBE31348455A}">
      <dgm:prSet/>
      <dgm:spPr/>
      <dgm:t>
        <a:bodyPr/>
        <a:lstStyle/>
        <a:p>
          <a:endParaRPr lang="ru-RU" sz="2400" b="1"/>
        </a:p>
      </dgm:t>
    </dgm:pt>
    <dgm:pt modelId="{845CF972-A62D-4AA8-A943-4AB26FF81F81}">
      <dgm:prSet custT="1"/>
      <dgm:spPr/>
      <dgm:t>
        <a:bodyPr/>
        <a:lstStyle/>
        <a:p>
          <a:r>
            <a:rPr lang="ru-RU" sz="2400" b="1" dirty="0" smtClean="0"/>
            <a:t>Доработка системы оценки труда преподавателей математики с учетом специфики деятельности и международной практики</a:t>
          </a:r>
        </a:p>
      </dgm:t>
    </dgm:pt>
    <dgm:pt modelId="{A954E584-588A-42C9-A74F-EDF2498B1AE3}" type="parTrans" cxnId="{2B5920B5-F63A-414E-AB8F-0553FF0B9460}">
      <dgm:prSet/>
      <dgm:spPr/>
      <dgm:t>
        <a:bodyPr/>
        <a:lstStyle/>
        <a:p>
          <a:endParaRPr lang="ru-RU" sz="2400" b="1"/>
        </a:p>
      </dgm:t>
    </dgm:pt>
    <dgm:pt modelId="{7560FEB2-1AAC-41CC-862C-A71F868034D8}" type="sibTrans" cxnId="{2B5920B5-F63A-414E-AB8F-0553FF0B9460}">
      <dgm:prSet/>
      <dgm:spPr/>
      <dgm:t>
        <a:bodyPr/>
        <a:lstStyle/>
        <a:p>
          <a:endParaRPr lang="ru-RU" sz="2400" b="1"/>
        </a:p>
      </dgm:t>
    </dgm:pt>
    <dgm:pt modelId="{59EF83F6-0BA0-4F39-BF3B-995ED07AFEFA}" type="pres">
      <dgm:prSet presAssocID="{6973F802-C7C6-4EC0-BD16-627166A9F6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05F7F72-6ADF-4A4F-91B8-A2424691BB7E}" type="pres">
      <dgm:prSet presAssocID="{9F0833D8-14FB-4A2C-9DC1-A91372C5BAFE}" presName="root" presStyleCnt="0"/>
      <dgm:spPr/>
    </dgm:pt>
    <dgm:pt modelId="{ABAA39EF-D14E-446E-890A-02377EE07DF0}" type="pres">
      <dgm:prSet presAssocID="{9F0833D8-14FB-4A2C-9DC1-A91372C5BAFE}" presName="rootComposite" presStyleCnt="0"/>
      <dgm:spPr/>
    </dgm:pt>
    <dgm:pt modelId="{F10F526D-D30E-45F0-8989-F515AEFF7F23}" type="pres">
      <dgm:prSet presAssocID="{9F0833D8-14FB-4A2C-9DC1-A91372C5BAFE}" presName="rootText" presStyleLbl="node1" presStyleIdx="0" presStyleCnt="1" custScaleX="828476" custScaleY="186692" custLinFactY="-4420" custLinFactNeighborX="11543" custLinFactNeighborY="-100000"/>
      <dgm:spPr/>
      <dgm:t>
        <a:bodyPr/>
        <a:lstStyle/>
        <a:p>
          <a:endParaRPr lang="ru-RU"/>
        </a:p>
      </dgm:t>
    </dgm:pt>
    <dgm:pt modelId="{D330C9E3-C5A6-4FA2-9ACF-A6784603A387}" type="pres">
      <dgm:prSet presAssocID="{9F0833D8-14FB-4A2C-9DC1-A91372C5BAFE}" presName="rootConnector" presStyleLbl="node1" presStyleIdx="0" presStyleCnt="1"/>
      <dgm:spPr/>
      <dgm:t>
        <a:bodyPr/>
        <a:lstStyle/>
        <a:p>
          <a:endParaRPr lang="ru-RU"/>
        </a:p>
      </dgm:t>
    </dgm:pt>
    <dgm:pt modelId="{59432977-A4E3-49C6-9C42-5BD47DA3950A}" type="pres">
      <dgm:prSet presAssocID="{9F0833D8-14FB-4A2C-9DC1-A91372C5BAFE}" presName="childShape" presStyleCnt="0"/>
      <dgm:spPr/>
    </dgm:pt>
    <dgm:pt modelId="{6D3526E4-30A8-4F97-A959-E18FBC78D8D5}" type="pres">
      <dgm:prSet presAssocID="{AABB7B05-C58C-436C-9DC2-ED587583D5B5}" presName="Name13" presStyleLbl="parChTrans1D2" presStyleIdx="0" presStyleCnt="4"/>
      <dgm:spPr/>
      <dgm:t>
        <a:bodyPr/>
        <a:lstStyle/>
        <a:p>
          <a:endParaRPr lang="ru-RU"/>
        </a:p>
      </dgm:t>
    </dgm:pt>
    <dgm:pt modelId="{FC1A4E41-1194-4D1F-8E00-AE25E1D262AF}" type="pres">
      <dgm:prSet presAssocID="{DCB48D66-F3AB-4DF8-99A9-853961CAF483}" presName="childText" presStyleLbl="bgAcc1" presStyleIdx="0" presStyleCnt="4" custScaleX="900040" custScaleY="258796" custLinFactNeighborX="-1583" custLinFactNeighborY="-27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9C5B43-2BE7-4FCB-A737-6FD1B66D0135}" type="pres">
      <dgm:prSet presAssocID="{52086AED-24D6-407B-8522-1C477CFB1BF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830EF01-1662-4F53-A388-4CDD797FB670}" type="pres">
      <dgm:prSet presAssocID="{0A6804CF-A3B3-4D8F-9785-F26D4FD991A5}" presName="childText" presStyleLbl="bgAcc1" presStyleIdx="1" presStyleCnt="4" custScaleX="903732" custScaleY="236191" custLinFactNeighborX="-2758" custLinFactNeighborY="-21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615B3-AB46-4394-95C3-4DE8D7399A76}" type="pres">
      <dgm:prSet presAssocID="{1D18306D-7312-4E40-AC94-FFD73B50715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CD01526D-00F5-4D6F-BA5B-C8E716A5E2D8}" type="pres">
      <dgm:prSet presAssocID="{AF3E0693-2F65-41EB-9A8F-56AE546F441C}" presName="childText" presStyleLbl="bgAcc1" presStyleIdx="2" presStyleCnt="4" custScaleX="904148" custScaleY="278504" custLinFactNeighborX="-1583" custLinFactNeighborY="-183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7EB258-9424-45F3-8A44-F05FB3B13FA0}" type="pres">
      <dgm:prSet presAssocID="{A954E584-588A-42C9-A74F-EDF2498B1AE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A1299BB-27F0-46B4-AAB3-05AE7126F432}" type="pres">
      <dgm:prSet presAssocID="{845CF972-A62D-4AA8-A943-4AB26FF81F81}" presName="childText" presStyleLbl="bgAcc1" presStyleIdx="3" presStyleCnt="4" custScaleX="906498" custScaleY="260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2E71E4-EA03-4485-90F5-9664ADE32D73}" type="presOf" srcId="{1D18306D-7312-4E40-AC94-FFD73B507153}" destId="{D2C615B3-AB46-4394-95C3-4DE8D7399A76}" srcOrd="0" destOrd="0" presId="urn:microsoft.com/office/officeart/2005/8/layout/hierarchy3"/>
    <dgm:cxn modelId="{942B921F-324E-4865-8E4E-BBE31348455A}" srcId="{9F0833D8-14FB-4A2C-9DC1-A91372C5BAFE}" destId="{AF3E0693-2F65-41EB-9A8F-56AE546F441C}" srcOrd="2" destOrd="0" parTransId="{1D18306D-7312-4E40-AC94-FFD73B507153}" sibTransId="{81E54433-DF4C-4011-B271-7B8AB40D3EEB}"/>
    <dgm:cxn modelId="{5C163072-2A10-4978-ACA9-08AB17B17511}" type="presOf" srcId="{DCB48D66-F3AB-4DF8-99A9-853961CAF483}" destId="{FC1A4E41-1194-4D1F-8E00-AE25E1D262AF}" srcOrd="0" destOrd="0" presId="urn:microsoft.com/office/officeart/2005/8/layout/hierarchy3"/>
    <dgm:cxn modelId="{2B5920B5-F63A-414E-AB8F-0553FF0B9460}" srcId="{9F0833D8-14FB-4A2C-9DC1-A91372C5BAFE}" destId="{845CF972-A62D-4AA8-A943-4AB26FF81F81}" srcOrd="3" destOrd="0" parTransId="{A954E584-588A-42C9-A74F-EDF2498B1AE3}" sibTransId="{7560FEB2-1AAC-41CC-862C-A71F868034D8}"/>
    <dgm:cxn modelId="{EDAC8F32-AAE1-4526-9AEA-4E2F1E193A11}" type="presOf" srcId="{AF3E0693-2F65-41EB-9A8F-56AE546F441C}" destId="{CD01526D-00F5-4D6F-BA5B-C8E716A5E2D8}" srcOrd="0" destOrd="0" presId="urn:microsoft.com/office/officeart/2005/8/layout/hierarchy3"/>
    <dgm:cxn modelId="{70C19044-817B-4D92-8624-08E474879E99}" type="presOf" srcId="{AABB7B05-C58C-436C-9DC2-ED587583D5B5}" destId="{6D3526E4-30A8-4F97-A959-E18FBC78D8D5}" srcOrd="0" destOrd="0" presId="urn:microsoft.com/office/officeart/2005/8/layout/hierarchy3"/>
    <dgm:cxn modelId="{DB8BDF3B-2E19-4E74-8201-87D71042F958}" srcId="{6973F802-C7C6-4EC0-BD16-627166A9F649}" destId="{9F0833D8-14FB-4A2C-9DC1-A91372C5BAFE}" srcOrd="0" destOrd="0" parTransId="{33BEDE99-FFFA-46B8-9F10-B96D75FB51BD}" sibTransId="{30F8A9CA-9346-4306-91C5-5B318CB2302A}"/>
    <dgm:cxn modelId="{33D121E6-EAA3-41A3-A3D1-9DD07DDD592D}" type="presOf" srcId="{9F0833D8-14FB-4A2C-9DC1-A91372C5BAFE}" destId="{D330C9E3-C5A6-4FA2-9ACF-A6784603A387}" srcOrd="1" destOrd="0" presId="urn:microsoft.com/office/officeart/2005/8/layout/hierarchy3"/>
    <dgm:cxn modelId="{275590ED-26B5-49A8-957D-178D664700C9}" type="presOf" srcId="{0A6804CF-A3B3-4D8F-9785-F26D4FD991A5}" destId="{4830EF01-1662-4F53-A388-4CDD797FB670}" srcOrd="0" destOrd="0" presId="urn:microsoft.com/office/officeart/2005/8/layout/hierarchy3"/>
    <dgm:cxn modelId="{E9FDCC4A-77DE-4D9B-AD17-2120A2FDED5D}" type="presOf" srcId="{9F0833D8-14FB-4A2C-9DC1-A91372C5BAFE}" destId="{F10F526D-D30E-45F0-8989-F515AEFF7F23}" srcOrd="0" destOrd="0" presId="urn:microsoft.com/office/officeart/2005/8/layout/hierarchy3"/>
    <dgm:cxn modelId="{F1F763A1-2868-453A-B074-117BB91D3279}" type="presOf" srcId="{A954E584-588A-42C9-A74F-EDF2498B1AE3}" destId="{597EB258-9424-45F3-8A44-F05FB3B13FA0}" srcOrd="0" destOrd="0" presId="urn:microsoft.com/office/officeart/2005/8/layout/hierarchy3"/>
    <dgm:cxn modelId="{E1F9535E-B048-4D32-85A8-26A5B91D800C}" type="presOf" srcId="{845CF972-A62D-4AA8-A943-4AB26FF81F81}" destId="{DA1299BB-27F0-46B4-AAB3-05AE7126F432}" srcOrd="0" destOrd="0" presId="urn:microsoft.com/office/officeart/2005/8/layout/hierarchy3"/>
    <dgm:cxn modelId="{663E02FD-734D-4878-9285-63194CE2A59F}" srcId="{9F0833D8-14FB-4A2C-9DC1-A91372C5BAFE}" destId="{DCB48D66-F3AB-4DF8-99A9-853961CAF483}" srcOrd="0" destOrd="0" parTransId="{AABB7B05-C58C-436C-9DC2-ED587583D5B5}" sibTransId="{5AA835ED-1DFD-4D4E-B5ED-371FC0490349}"/>
    <dgm:cxn modelId="{DF33C536-0B03-47D8-9AAE-45595CCD5C18}" type="presOf" srcId="{52086AED-24D6-407B-8522-1C477CFB1BF3}" destId="{449C5B43-2BE7-4FCB-A737-6FD1B66D0135}" srcOrd="0" destOrd="0" presId="urn:microsoft.com/office/officeart/2005/8/layout/hierarchy3"/>
    <dgm:cxn modelId="{724BFF0C-87C5-4EB2-BB43-842B441BD8B8}" srcId="{9F0833D8-14FB-4A2C-9DC1-A91372C5BAFE}" destId="{0A6804CF-A3B3-4D8F-9785-F26D4FD991A5}" srcOrd="1" destOrd="0" parTransId="{52086AED-24D6-407B-8522-1C477CFB1BF3}" sibTransId="{CC3193BB-6CAD-475E-8221-9E5F27C085B3}"/>
    <dgm:cxn modelId="{EC8DACCC-EE62-4E4F-BD7F-A22B7E239324}" type="presOf" srcId="{6973F802-C7C6-4EC0-BD16-627166A9F649}" destId="{59EF83F6-0BA0-4F39-BF3B-995ED07AFEFA}" srcOrd="0" destOrd="0" presId="urn:microsoft.com/office/officeart/2005/8/layout/hierarchy3"/>
    <dgm:cxn modelId="{FA7A50C9-7FFE-4131-85D9-8D56C79A1613}" type="presParOf" srcId="{59EF83F6-0BA0-4F39-BF3B-995ED07AFEFA}" destId="{505F7F72-6ADF-4A4F-91B8-A2424691BB7E}" srcOrd="0" destOrd="0" presId="urn:microsoft.com/office/officeart/2005/8/layout/hierarchy3"/>
    <dgm:cxn modelId="{A062B640-B864-4DAB-86EA-D8A4350E3851}" type="presParOf" srcId="{505F7F72-6ADF-4A4F-91B8-A2424691BB7E}" destId="{ABAA39EF-D14E-446E-890A-02377EE07DF0}" srcOrd="0" destOrd="0" presId="urn:microsoft.com/office/officeart/2005/8/layout/hierarchy3"/>
    <dgm:cxn modelId="{2203F5A3-09F4-4F09-B26D-3DCAEA929CC4}" type="presParOf" srcId="{ABAA39EF-D14E-446E-890A-02377EE07DF0}" destId="{F10F526D-D30E-45F0-8989-F515AEFF7F23}" srcOrd="0" destOrd="0" presId="urn:microsoft.com/office/officeart/2005/8/layout/hierarchy3"/>
    <dgm:cxn modelId="{4F6C7C04-BB54-4226-8C2D-C949D2FAAE05}" type="presParOf" srcId="{ABAA39EF-D14E-446E-890A-02377EE07DF0}" destId="{D330C9E3-C5A6-4FA2-9ACF-A6784603A387}" srcOrd="1" destOrd="0" presId="urn:microsoft.com/office/officeart/2005/8/layout/hierarchy3"/>
    <dgm:cxn modelId="{08F3B04F-7033-464D-91B9-0A214AFD16EF}" type="presParOf" srcId="{505F7F72-6ADF-4A4F-91B8-A2424691BB7E}" destId="{59432977-A4E3-49C6-9C42-5BD47DA3950A}" srcOrd="1" destOrd="0" presId="urn:microsoft.com/office/officeart/2005/8/layout/hierarchy3"/>
    <dgm:cxn modelId="{1804D97B-64FD-44C5-8DD6-963A0FF1B4CC}" type="presParOf" srcId="{59432977-A4E3-49C6-9C42-5BD47DA3950A}" destId="{6D3526E4-30A8-4F97-A959-E18FBC78D8D5}" srcOrd="0" destOrd="0" presId="urn:microsoft.com/office/officeart/2005/8/layout/hierarchy3"/>
    <dgm:cxn modelId="{8DC7B310-8676-49B8-AD29-234285D5A636}" type="presParOf" srcId="{59432977-A4E3-49C6-9C42-5BD47DA3950A}" destId="{FC1A4E41-1194-4D1F-8E00-AE25E1D262AF}" srcOrd="1" destOrd="0" presId="urn:microsoft.com/office/officeart/2005/8/layout/hierarchy3"/>
    <dgm:cxn modelId="{4F551B4A-3297-45CD-B861-338D479F1DF3}" type="presParOf" srcId="{59432977-A4E3-49C6-9C42-5BD47DA3950A}" destId="{449C5B43-2BE7-4FCB-A737-6FD1B66D0135}" srcOrd="2" destOrd="0" presId="urn:microsoft.com/office/officeart/2005/8/layout/hierarchy3"/>
    <dgm:cxn modelId="{90A0B4F8-8D72-412B-966E-0AC85A3F3AE6}" type="presParOf" srcId="{59432977-A4E3-49C6-9C42-5BD47DA3950A}" destId="{4830EF01-1662-4F53-A388-4CDD797FB670}" srcOrd="3" destOrd="0" presId="urn:microsoft.com/office/officeart/2005/8/layout/hierarchy3"/>
    <dgm:cxn modelId="{42040654-F43E-4C34-A9BE-2646BCA863AA}" type="presParOf" srcId="{59432977-A4E3-49C6-9C42-5BD47DA3950A}" destId="{D2C615B3-AB46-4394-95C3-4DE8D7399A76}" srcOrd="4" destOrd="0" presId="urn:microsoft.com/office/officeart/2005/8/layout/hierarchy3"/>
    <dgm:cxn modelId="{5738EF35-EC39-49B5-9D15-BB2224BFB492}" type="presParOf" srcId="{59432977-A4E3-49C6-9C42-5BD47DA3950A}" destId="{CD01526D-00F5-4D6F-BA5B-C8E716A5E2D8}" srcOrd="5" destOrd="0" presId="urn:microsoft.com/office/officeart/2005/8/layout/hierarchy3"/>
    <dgm:cxn modelId="{4F61D513-B6E7-49FD-9C06-B1F0081BD15C}" type="presParOf" srcId="{59432977-A4E3-49C6-9C42-5BD47DA3950A}" destId="{597EB258-9424-45F3-8A44-F05FB3B13FA0}" srcOrd="6" destOrd="0" presId="urn:microsoft.com/office/officeart/2005/8/layout/hierarchy3"/>
    <dgm:cxn modelId="{0BD4ACE1-5513-4702-A29E-E804944A006C}" type="presParOf" srcId="{59432977-A4E3-49C6-9C42-5BD47DA3950A}" destId="{DA1299BB-27F0-46B4-AAB3-05AE7126F432}" srcOrd="7" destOrd="0" presId="urn:microsoft.com/office/officeart/2005/8/layout/hierarchy3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1975F3-1A81-4CF3-997B-5FEF30E9C55F}">
      <dsp:nvSpPr>
        <dsp:cNvPr id="0" name=""/>
        <dsp:cNvSpPr/>
      </dsp:nvSpPr>
      <dsp:spPr>
        <a:xfrm rot="5400000">
          <a:off x="-160690" y="165186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bg1"/>
              </a:solidFill>
            </a:rPr>
            <a:t>I.</a:t>
          </a:r>
          <a:endParaRPr lang="ru-RU" sz="2800" b="1" kern="1200" dirty="0">
            <a:solidFill>
              <a:schemeClr val="bg1"/>
            </a:solidFill>
          </a:endParaRPr>
        </a:p>
      </dsp:txBody>
      <dsp:txXfrm rot="5400000">
        <a:off x="-160690" y="165186"/>
        <a:ext cx="1071267" cy="749887"/>
      </dsp:txXfrm>
    </dsp:sp>
    <dsp:sp modelId="{5817DBF9-66AB-422E-8D78-2B2120328981}">
      <dsp:nvSpPr>
        <dsp:cNvPr id="0" name=""/>
        <dsp:cNvSpPr/>
      </dsp:nvSpPr>
      <dsp:spPr>
        <a:xfrm rot="5400000">
          <a:off x="4275070" y="-3520687"/>
          <a:ext cx="696689" cy="7747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dirty="0" smtClean="0"/>
            <a:t>Значение математики в современном мире и в России</a:t>
          </a:r>
          <a:endParaRPr lang="ru-RU" sz="2800" kern="1200" dirty="0"/>
        </a:p>
      </dsp:txBody>
      <dsp:txXfrm rot="5400000">
        <a:off x="4275070" y="-3520687"/>
        <a:ext cx="696689" cy="7747056"/>
      </dsp:txXfrm>
    </dsp:sp>
    <dsp:sp modelId="{0AA93670-87C4-4BEC-BEAA-16AC4D254888}">
      <dsp:nvSpPr>
        <dsp:cNvPr id="0" name=""/>
        <dsp:cNvSpPr/>
      </dsp:nvSpPr>
      <dsp:spPr>
        <a:xfrm rot="5400000">
          <a:off x="-160690" y="1119257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II.</a:t>
          </a:r>
          <a:endParaRPr lang="ru-RU" sz="2800" b="1" kern="1200" dirty="0"/>
        </a:p>
      </dsp:txBody>
      <dsp:txXfrm rot="5400000">
        <a:off x="-160690" y="1119257"/>
        <a:ext cx="1071267" cy="749887"/>
      </dsp:txXfrm>
    </dsp:sp>
    <dsp:sp modelId="{22621B8A-864C-407D-8B72-B9860C8CDDE5}">
      <dsp:nvSpPr>
        <dsp:cNvPr id="0" name=""/>
        <dsp:cNvSpPr/>
      </dsp:nvSpPr>
      <dsp:spPr>
        <a:xfrm rot="5400000">
          <a:off x="4275253" y="-2566799"/>
          <a:ext cx="696323" cy="7747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dirty="0" smtClean="0">
              <a:solidFill>
                <a:srgbClr val="002060"/>
              </a:solidFill>
            </a:rPr>
            <a:t>Проблемы математического образования</a:t>
          </a:r>
          <a:endParaRPr lang="ru-RU" sz="2800" kern="1200" dirty="0"/>
        </a:p>
      </dsp:txBody>
      <dsp:txXfrm rot="5400000">
        <a:off x="4275253" y="-2566799"/>
        <a:ext cx="696323" cy="7747056"/>
      </dsp:txXfrm>
    </dsp:sp>
    <dsp:sp modelId="{BAB40091-6B66-4FFC-873B-0878BC8A9A76}">
      <dsp:nvSpPr>
        <dsp:cNvPr id="0" name=""/>
        <dsp:cNvSpPr/>
      </dsp:nvSpPr>
      <dsp:spPr>
        <a:xfrm rot="5400000">
          <a:off x="-160690" y="2073328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III.</a:t>
          </a:r>
          <a:endParaRPr lang="ru-RU" sz="2800" b="1" kern="1200" dirty="0"/>
        </a:p>
      </dsp:txBody>
      <dsp:txXfrm rot="5400000">
        <a:off x="-160690" y="2073328"/>
        <a:ext cx="1071267" cy="749887"/>
      </dsp:txXfrm>
    </dsp:sp>
    <dsp:sp modelId="{10F03A51-9C77-4BF0-B956-A3B8B46BB5F0}">
      <dsp:nvSpPr>
        <dsp:cNvPr id="0" name=""/>
        <dsp:cNvSpPr/>
      </dsp:nvSpPr>
      <dsp:spPr>
        <a:xfrm rot="5400000">
          <a:off x="4275253" y="-1612728"/>
          <a:ext cx="696323" cy="7747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dirty="0" smtClean="0"/>
            <a:t>Цели и задачи Концепции</a:t>
          </a:r>
          <a:endParaRPr lang="ru-RU" sz="2800" kern="1200" dirty="0"/>
        </a:p>
      </dsp:txBody>
      <dsp:txXfrm rot="5400000">
        <a:off x="4275253" y="-1612728"/>
        <a:ext cx="696323" cy="7747056"/>
      </dsp:txXfrm>
    </dsp:sp>
    <dsp:sp modelId="{A34091FC-44DE-48C6-B206-BE9D44DDD597}">
      <dsp:nvSpPr>
        <dsp:cNvPr id="0" name=""/>
        <dsp:cNvSpPr/>
      </dsp:nvSpPr>
      <dsp:spPr>
        <a:xfrm rot="5400000">
          <a:off x="-160690" y="3027399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IV.</a:t>
          </a:r>
          <a:endParaRPr lang="ru-RU" sz="2800" b="1" kern="1200" dirty="0"/>
        </a:p>
      </dsp:txBody>
      <dsp:txXfrm rot="5400000">
        <a:off x="-160690" y="3027399"/>
        <a:ext cx="1071267" cy="749887"/>
      </dsp:txXfrm>
    </dsp:sp>
    <dsp:sp modelId="{B5027125-FA94-4DFB-AD62-7C63F14A0595}">
      <dsp:nvSpPr>
        <dsp:cNvPr id="0" name=""/>
        <dsp:cNvSpPr/>
      </dsp:nvSpPr>
      <dsp:spPr>
        <a:xfrm rot="5400000">
          <a:off x="4275253" y="-658657"/>
          <a:ext cx="696323" cy="7747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smtClean="0">
              <a:solidFill>
                <a:srgbClr val="002060"/>
              </a:solidFill>
            </a:rPr>
            <a:t>Основные направления развития реализации Концепции</a:t>
          </a:r>
          <a:endParaRPr lang="ru-RU" sz="2800" kern="1200"/>
        </a:p>
      </dsp:txBody>
      <dsp:txXfrm rot="5400000">
        <a:off x="4275253" y="-658657"/>
        <a:ext cx="696323" cy="7747056"/>
      </dsp:txXfrm>
    </dsp:sp>
    <dsp:sp modelId="{FC066FB6-0584-4DBC-A361-F42351CA1563}">
      <dsp:nvSpPr>
        <dsp:cNvPr id="0" name=""/>
        <dsp:cNvSpPr/>
      </dsp:nvSpPr>
      <dsp:spPr>
        <a:xfrm rot="5400000">
          <a:off x="-160690" y="3981470"/>
          <a:ext cx="1071267" cy="7498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V.</a:t>
          </a:r>
          <a:endParaRPr lang="ru-RU" sz="2800" b="1" kern="1200" dirty="0"/>
        </a:p>
      </dsp:txBody>
      <dsp:txXfrm rot="5400000">
        <a:off x="-160690" y="3981470"/>
        <a:ext cx="1071267" cy="749887"/>
      </dsp:txXfrm>
    </dsp:sp>
    <dsp:sp modelId="{4AE1A7F6-BF51-4829-87F5-03550D06FB6F}">
      <dsp:nvSpPr>
        <dsp:cNvPr id="0" name=""/>
        <dsp:cNvSpPr/>
      </dsp:nvSpPr>
      <dsp:spPr>
        <a:xfrm rot="5400000">
          <a:off x="4224510" y="330438"/>
          <a:ext cx="696323" cy="77470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altLang="ru-RU" sz="2800" b="1" kern="1200" smtClean="0"/>
            <a:t>Реализация Концепции</a:t>
          </a:r>
          <a:endParaRPr lang="ru-RU" sz="2800" kern="1200"/>
        </a:p>
      </dsp:txBody>
      <dsp:txXfrm rot="5400000">
        <a:off x="4224510" y="330438"/>
        <a:ext cx="696323" cy="77470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F526D-D30E-45F0-8989-F515AEFF7F23}">
      <dsp:nvSpPr>
        <dsp:cNvPr id="0" name=""/>
        <dsp:cNvSpPr/>
      </dsp:nvSpPr>
      <dsp:spPr>
        <a:xfrm>
          <a:off x="144013" y="94188"/>
          <a:ext cx="7560845" cy="20892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4400" b="1" kern="1200" dirty="0" smtClean="0">
              <a:solidFill>
                <a:srgbClr val="FFFF00"/>
              </a:solidFill>
            </a:rPr>
            <a:t>II. </a:t>
          </a:r>
          <a:r>
            <a:rPr lang="ru-RU" altLang="ru-RU" sz="4400" b="1" kern="1200" dirty="0" smtClean="0">
              <a:solidFill>
                <a:srgbClr val="FFFF00"/>
              </a:solidFill>
            </a:rPr>
            <a:t>Проблемы развития математического образования</a:t>
          </a:r>
          <a:endParaRPr lang="ru-RU" sz="4400" b="1" kern="1200" dirty="0">
            <a:solidFill>
              <a:srgbClr val="FFFF00"/>
            </a:solidFill>
          </a:endParaRPr>
        </a:p>
      </dsp:txBody>
      <dsp:txXfrm>
        <a:off x="144013" y="94188"/>
        <a:ext cx="7560845" cy="2089228"/>
      </dsp:txXfrm>
    </dsp:sp>
    <dsp:sp modelId="{6D3526E4-30A8-4F97-A959-E18FBC78D8D5}">
      <dsp:nvSpPr>
        <dsp:cNvPr id="0" name=""/>
        <dsp:cNvSpPr/>
      </dsp:nvSpPr>
      <dsp:spPr>
        <a:xfrm>
          <a:off x="900097" y="2183416"/>
          <a:ext cx="724249" cy="7349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4965"/>
              </a:lnTo>
              <a:lnTo>
                <a:pt x="724249" y="7349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A4E41-1194-4D1F-8E00-AE25E1D262AF}">
      <dsp:nvSpPr>
        <dsp:cNvPr id="0" name=""/>
        <dsp:cNvSpPr/>
      </dsp:nvSpPr>
      <dsp:spPr>
        <a:xfrm>
          <a:off x="1624346" y="2358843"/>
          <a:ext cx="5905165" cy="111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600" b="1" kern="1200" dirty="0" smtClean="0"/>
            <a:t>Низкая учебная мотивация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1624346" y="2358843"/>
        <a:ext cx="5905165" cy="1119077"/>
      </dsp:txXfrm>
    </dsp:sp>
    <dsp:sp modelId="{604AAE71-A7C7-4039-A20F-898144D0E530}">
      <dsp:nvSpPr>
        <dsp:cNvPr id="0" name=""/>
        <dsp:cNvSpPr/>
      </dsp:nvSpPr>
      <dsp:spPr>
        <a:xfrm>
          <a:off x="900097" y="2183416"/>
          <a:ext cx="756084" cy="214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4353"/>
              </a:lnTo>
              <a:lnTo>
                <a:pt x="756084" y="21443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63C6-F636-460A-AF0A-3C2283D7DD4C}">
      <dsp:nvSpPr>
        <dsp:cNvPr id="0" name=""/>
        <dsp:cNvSpPr/>
      </dsp:nvSpPr>
      <dsp:spPr>
        <a:xfrm>
          <a:off x="1656182" y="3768231"/>
          <a:ext cx="5986348" cy="111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500" b="1" kern="1200" dirty="0" smtClean="0"/>
            <a:t>Устаревающее содержание образования</a:t>
          </a:r>
        </a:p>
      </dsp:txBody>
      <dsp:txXfrm>
        <a:off x="1656182" y="3768231"/>
        <a:ext cx="5986348" cy="1119077"/>
      </dsp:txXfrm>
    </dsp:sp>
    <dsp:sp modelId="{449C5B43-2BE7-4FCB-A737-6FD1B66D0135}">
      <dsp:nvSpPr>
        <dsp:cNvPr id="0" name=""/>
        <dsp:cNvSpPr/>
      </dsp:nvSpPr>
      <dsp:spPr>
        <a:xfrm>
          <a:off x="900097" y="2183416"/>
          <a:ext cx="828099" cy="35435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3588"/>
              </a:lnTo>
              <a:lnTo>
                <a:pt x="828099" y="35435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0EF01-1662-4F53-A388-4CDD797FB670}">
      <dsp:nvSpPr>
        <dsp:cNvPr id="0" name=""/>
        <dsp:cNvSpPr/>
      </dsp:nvSpPr>
      <dsp:spPr>
        <a:xfrm>
          <a:off x="1728197" y="5167466"/>
          <a:ext cx="5904646" cy="1119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600" b="1" kern="1200" dirty="0" smtClean="0"/>
            <a:t>Кадровые проблемы</a:t>
          </a:r>
          <a:endParaRPr lang="ru-RU" sz="3600" b="1" kern="1200" dirty="0">
            <a:solidFill>
              <a:schemeClr val="bg1"/>
            </a:solidFill>
          </a:endParaRPr>
        </a:p>
      </dsp:txBody>
      <dsp:txXfrm>
        <a:off x="1728197" y="5167466"/>
        <a:ext cx="5904646" cy="11190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1975F3-1A81-4CF3-997B-5FEF30E9C55F}">
      <dsp:nvSpPr>
        <dsp:cNvPr id="0" name=""/>
        <dsp:cNvSpPr/>
      </dsp:nvSpPr>
      <dsp:spPr>
        <a:xfrm rot="5400000">
          <a:off x="-288865" y="291521"/>
          <a:ext cx="1925773" cy="1348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>
            <a:solidFill>
              <a:schemeClr val="bg1"/>
            </a:solidFill>
          </a:endParaRPr>
        </a:p>
      </dsp:txBody>
      <dsp:txXfrm rot="5400000">
        <a:off x="-288865" y="291521"/>
        <a:ext cx="1925773" cy="1348041"/>
      </dsp:txXfrm>
    </dsp:sp>
    <dsp:sp modelId="{5817DBF9-66AB-422E-8D78-2B2120328981}">
      <dsp:nvSpPr>
        <dsp:cNvPr id="0" name=""/>
        <dsp:cNvSpPr/>
      </dsp:nvSpPr>
      <dsp:spPr>
        <a:xfrm rot="5400000">
          <a:off x="4296616" y="-2945919"/>
          <a:ext cx="1251752" cy="7148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Вывести российское математическое образование на лидирующее положение в мире</a:t>
          </a:r>
          <a:endParaRPr lang="ru-RU" sz="2800" b="1" kern="1200" dirty="0"/>
        </a:p>
      </dsp:txBody>
      <dsp:txXfrm rot="5400000">
        <a:off x="4296616" y="-2945919"/>
        <a:ext cx="1251752" cy="7148902"/>
      </dsp:txXfrm>
    </dsp:sp>
    <dsp:sp modelId="{3C8E3EAC-7789-4949-9979-567B9668AEF6}">
      <dsp:nvSpPr>
        <dsp:cNvPr id="0" name=""/>
        <dsp:cNvSpPr/>
      </dsp:nvSpPr>
      <dsp:spPr>
        <a:xfrm rot="5400000">
          <a:off x="-288865" y="2026279"/>
          <a:ext cx="1925773" cy="1348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 rot="5400000">
        <a:off x="-288865" y="2026279"/>
        <a:ext cx="1925773" cy="1348041"/>
      </dsp:txXfrm>
    </dsp:sp>
    <dsp:sp modelId="{79A19C88-63D1-4161-9ADF-EAB89F4BDBFD}">
      <dsp:nvSpPr>
        <dsp:cNvPr id="0" name=""/>
        <dsp:cNvSpPr/>
      </dsp:nvSpPr>
      <dsp:spPr>
        <a:xfrm rot="5400000">
          <a:off x="4296616" y="-1211161"/>
          <a:ext cx="1251752" cy="7148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b="1" kern="1200" smtClean="0"/>
            <a:t>Сделать математику передовой и привлекательной областью знания</a:t>
          </a:r>
          <a:endParaRPr lang="ru-RU" sz="2900" b="1" kern="1200"/>
        </a:p>
      </dsp:txBody>
      <dsp:txXfrm rot="5400000">
        <a:off x="4296616" y="-1211161"/>
        <a:ext cx="1251752" cy="7148902"/>
      </dsp:txXfrm>
    </dsp:sp>
    <dsp:sp modelId="{A34091FC-44DE-48C6-B206-BE9D44DDD597}">
      <dsp:nvSpPr>
        <dsp:cNvPr id="0" name=""/>
        <dsp:cNvSpPr/>
      </dsp:nvSpPr>
      <dsp:spPr>
        <a:xfrm rot="5400000">
          <a:off x="-288865" y="3761037"/>
          <a:ext cx="1925773" cy="13480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/>
        </a:p>
      </dsp:txBody>
      <dsp:txXfrm rot="5400000">
        <a:off x="-288865" y="3761037"/>
        <a:ext cx="1925773" cy="1348041"/>
      </dsp:txXfrm>
    </dsp:sp>
    <dsp:sp modelId="{B5027125-FA94-4DFB-AD62-7C63F14A0595}">
      <dsp:nvSpPr>
        <dsp:cNvPr id="0" name=""/>
        <dsp:cNvSpPr/>
      </dsp:nvSpPr>
      <dsp:spPr>
        <a:xfrm rot="5400000">
          <a:off x="4296616" y="523595"/>
          <a:ext cx="1251752" cy="71489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Сделать получение знаний осознанным и внутренне мотивированным процессом</a:t>
          </a:r>
          <a:endParaRPr lang="ru-RU" sz="2800" b="1" kern="1200" dirty="0"/>
        </a:p>
      </dsp:txBody>
      <dsp:txXfrm rot="5400000">
        <a:off x="4296616" y="523595"/>
        <a:ext cx="1251752" cy="71489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F1975F3-1A81-4CF3-997B-5FEF30E9C55F}">
      <dsp:nvSpPr>
        <dsp:cNvPr id="0" name=""/>
        <dsp:cNvSpPr/>
      </dsp:nvSpPr>
      <dsp:spPr>
        <a:xfrm rot="5400000">
          <a:off x="-130894" y="134677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bg1"/>
            </a:solidFill>
          </a:endParaRPr>
        </a:p>
      </dsp:txBody>
      <dsp:txXfrm rot="5400000">
        <a:off x="-130894" y="134677"/>
        <a:ext cx="872630" cy="610841"/>
      </dsp:txXfrm>
    </dsp:sp>
    <dsp:sp modelId="{5817DBF9-66AB-422E-8D78-2B2120328981}">
      <dsp:nvSpPr>
        <dsp:cNvPr id="0" name=""/>
        <dsp:cNvSpPr/>
      </dsp:nvSpPr>
      <dsp:spPr>
        <a:xfrm rot="5400000">
          <a:off x="4270287" y="-3655662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Модернизация учебных программ исходя из потребностей как обучающихся, так </a:t>
          </a:r>
          <a:r>
            <a:rPr lang="ru-RU" sz="2000" b="1" kern="1200" smtClean="0"/>
            <a:t>и общества</a:t>
          </a:r>
          <a:endParaRPr lang="ru-RU" sz="2000" b="1" kern="1200" dirty="0"/>
        </a:p>
      </dsp:txBody>
      <dsp:txXfrm rot="5400000">
        <a:off x="4270287" y="-3655662"/>
        <a:ext cx="567209" cy="7886102"/>
      </dsp:txXfrm>
    </dsp:sp>
    <dsp:sp modelId="{3C8E3EAC-7789-4949-9979-567B9668AEF6}">
      <dsp:nvSpPr>
        <dsp:cNvPr id="0" name=""/>
        <dsp:cNvSpPr/>
      </dsp:nvSpPr>
      <dsp:spPr>
        <a:xfrm rot="5400000">
          <a:off x="-130894" y="924082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5400000">
        <a:off x="-130894" y="924082"/>
        <a:ext cx="872630" cy="610841"/>
      </dsp:txXfrm>
    </dsp:sp>
    <dsp:sp modelId="{79A19C88-63D1-4161-9ADF-EAB89F4BDBFD}">
      <dsp:nvSpPr>
        <dsp:cNvPr id="0" name=""/>
        <dsp:cNvSpPr/>
      </dsp:nvSpPr>
      <dsp:spPr>
        <a:xfrm rot="5400000">
          <a:off x="4270287" y="-2866258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Обучение без пробелов в базовых знаниях</a:t>
          </a:r>
          <a:endParaRPr lang="ru-RU" sz="2000" b="1" kern="1200" dirty="0"/>
        </a:p>
      </dsp:txBody>
      <dsp:txXfrm rot="5400000">
        <a:off x="4270287" y="-2866258"/>
        <a:ext cx="567209" cy="7886102"/>
      </dsp:txXfrm>
    </dsp:sp>
    <dsp:sp modelId="{A34091FC-44DE-48C6-B206-BE9D44DDD597}">
      <dsp:nvSpPr>
        <dsp:cNvPr id="0" name=""/>
        <dsp:cNvSpPr/>
      </dsp:nvSpPr>
      <dsp:spPr>
        <a:xfrm rot="5400000">
          <a:off x="-130894" y="1713486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/>
        </a:p>
      </dsp:txBody>
      <dsp:txXfrm rot="5400000">
        <a:off x="-130894" y="1713486"/>
        <a:ext cx="872630" cy="610841"/>
      </dsp:txXfrm>
    </dsp:sp>
    <dsp:sp modelId="{B5027125-FA94-4DFB-AD62-7C63F14A0595}">
      <dsp:nvSpPr>
        <dsp:cNvPr id="0" name=""/>
        <dsp:cNvSpPr/>
      </dsp:nvSpPr>
      <dsp:spPr>
        <a:xfrm rot="5400000">
          <a:off x="4270287" y="-2076854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Обеспечение наличия доступных информационных ресурсов</a:t>
          </a:r>
          <a:endParaRPr lang="ru-RU" sz="2000" b="1" kern="1200" dirty="0"/>
        </a:p>
      </dsp:txBody>
      <dsp:txXfrm rot="5400000">
        <a:off x="4270287" y="-2076854"/>
        <a:ext cx="567209" cy="7886102"/>
      </dsp:txXfrm>
    </dsp:sp>
    <dsp:sp modelId="{34EFCDC3-845E-4E7F-9860-E8CD7CC0D386}">
      <dsp:nvSpPr>
        <dsp:cNvPr id="0" name=""/>
        <dsp:cNvSpPr/>
      </dsp:nvSpPr>
      <dsp:spPr>
        <a:xfrm rot="5400000">
          <a:off x="-130894" y="2502891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5400000">
        <a:off x="-130894" y="2502891"/>
        <a:ext cx="872630" cy="610841"/>
      </dsp:txXfrm>
    </dsp:sp>
    <dsp:sp modelId="{EA1CD906-3209-4A5A-B0F3-3799D84160CF}">
      <dsp:nvSpPr>
        <dsp:cNvPr id="0" name=""/>
        <dsp:cNvSpPr/>
      </dsp:nvSpPr>
      <dsp:spPr>
        <a:xfrm rot="5400000">
          <a:off x="4270287" y="-1282758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Повышение качества работы преподавателей математики, усиление механизмов их поддержки</a:t>
          </a:r>
          <a:endParaRPr lang="ru-RU" sz="2000" b="1" kern="1200" dirty="0"/>
        </a:p>
      </dsp:txBody>
      <dsp:txXfrm rot="5400000">
        <a:off x="4270287" y="-1282758"/>
        <a:ext cx="567209" cy="7886102"/>
      </dsp:txXfrm>
    </dsp:sp>
    <dsp:sp modelId="{F1AD1686-6D98-4D70-A63B-2992E4D6181E}">
      <dsp:nvSpPr>
        <dsp:cNvPr id="0" name=""/>
        <dsp:cNvSpPr/>
      </dsp:nvSpPr>
      <dsp:spPr>
        <a:xfrm rot="5400000">
          <a:off x="-130894" y="3292295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5400000">
        <a:off x="-130894" y="3292295"/>
        <a:ext cx="872630" cy="610841"/>
      </dsp:txXfrm>
    </dsp:sp>
    <dsp:sp modelId="{7E990AB7-5BAF-4FC1-A89B-4DD6738DF9D7}">
      <dsp:nvSpPr>
        <dsp:cNvPr id="0" name=""/>
        <dsp:cNvSpPr/>
      </dsp:nvSpPr>
      <dsp:spPr>
        <a:xfrm rot="5400000">
          <a:off x="4270287" y="-498045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Поддержка лидеров – педагогов и ученых</a:t>
          </a:r>
          <a:endParaRPr lang="ru-RU" sz="2000" b="1" kern="1200" dirty="0"/>
        </a:p>
      </dsp:txBody>
      <dsp:txXfrm rot="5400000">
        <a:off x="4270287" y="-498045"/>
        <a:ext cx="567209" cy="7886102"/>
      </dsp:txXfrm>
    </dsp:sp>
    <dsp:sp modelId="{0CE42E7E-BF80-47A3-9769-94A2316356BC}">
      <dsp:nvSpPr>
        <dsp:cNvPr id="0" name=""/>
        <dsp:cNvSpPr/>
      </dsp:nvSpPr>
      <dsp:spPr>
        <a:xfrm rot="5400000">
          <a:off x="-130894" y="4081700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5400000">
        <a:off x="-130894" y="4081700"/>
        <a:ext cx="872630" cy="610841"/>
      </dsp:txXfrm>
    </dsp:sp>
    <dsp:sp modelId="{8161FD68-0B87-4127-8920-A687B534C68B}">
      <dsp:nvSpPr>
        <dsp:cNvPr id="0" name=""/>
        <dsp:cNvSpPr/>
      </dsp:nvSpPr>
      <dsp:spPr>
        <a:xfrm rot="5400000">
          <a:off x="4270287" y="291359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Обеспечение условий для развития способностей высокомотивированных и одаренных обучающихся</a:t>
          </a:r>
          <a:endParaRPr lang="ru-RU" sz="2000" b="1" kern="1200" dirty="0"/>
        </a:p>
      </dsp:txBody>
      <dsp:txXfrm rot="5400000">
        <a:off x="4270287" y="291359"/>
        <a:ext cx="567209" cy="7886102"/>
      </dsp:txXfrm>
    </dsp:sp>
    <dsp:sp modelId="{2027FFE8-2244-42AD-8309-BB6346C62A87}">
      <dsp:nvSpPr>
        <dsp:cNvPr id="0" name=""/>
        <dsp:cNvSpPr/>
      </dsp:nvSpPr>
      <dsp:spPr>
        <a:xfrm rot="5400000">
          <a:off x="-130894" y="4871104"/>
          <a:ext cx="872630" cy="61084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/>
        </a:p>
      </dsp:txBody>
      <dsp:txXfrm rot="5400000">
        <a:off x="-130894" y="4871104"/>
        <a:ext cx="872630" cy="610841"/>
      </dsp:txXfrm>
    </dsp:sp>
    <dsp:sp modelId="{15BC67C5-4749-48B7-ADB5-5B41E44495D4}">
      <dsp:nvSpPr>
        <dsp:cNvPr id="0" name=""/>
        <dsp:cNvSpPr/>
      </dsp:nvSpPr>
      <dsp:spPr>
        <a:xfrm rot="5400000">
          <a:off x="4270287" y="1080763"/>
          <a:ext cx="567209" cy="78861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/>
            <a:t>Популяризация математических знаний и математического образования</a:t>
          </a:r>
          <a:endParaRPr lang="ru-RU" sz="2000" b="1" kern="1200" dirty="0"/>
        </a:p>
      </dsp:txBody>
      <dsp:txXfrm rot="5400000">
        <a:off x="4270287" y="1080763"/>
        <a:ext cx="567209" cy="788610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F526D-D30E-45F0-8989-F515AEFF7F23}">
      <dsp:nvSpPr>
        <dsp:cNvPr id="0" name=""/>
        <dsp:cNvSpPr/>
      </dsp:nvSpPr>
      <dsp:spPr>
        <a:xfrm>
          <a:off x="380015" y="0"/>
          <a:ext cx="7830867" cy="10850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ru-RU" sz="2800" b="1" kern="1200" dirty="0" smtClean="0">
              <a:solidFill>
                <a:srgbClr val="FFFF00"/>
              </a:solidFill>
            </a:rPr>
            <a:t>IV. </a:t>
          </a:r>
          <a:r>
            <a:rPr lang="ru-RU" altLang="ru-RU" sz="2800" b="1" kern="1200" dirty="0" smtClean="0">
              <a:solidFill>
                <a:srgbClr val="FFFF00"/>
              </a:solidFill>
            </a:rPr>
            <a:t>Основные направления реализации Концепции</a:t>
          </a:r>
          <a:endParaRPr lang="ru-RU" sz="2800" b="1" kern="1200" dirty="0">
            <a:solidFill>
              <a:srgbClr val="FFFF00"/>
            </a:solidFill>
          </a:endParaRPr>
        </a:p>
      </dsp:txBody>
      <dsp:txXfrm>
        <a:off x="380015" y="0"/>
        <a:ext cx="7830867" cy="1085049"/>
      </dsp:txXfrm>
    </dsp:sp>
    <dsp:sp modelId="{6D3526E4-30A8-4F97-A959-E18FBC78D8D5}">
      <dsp:nvSpPr>
        <dsp:cNvPr id="0" name=""/>
        <dsp:cNvSpPr/>
      </dsp:nvSpPr>
      <dsp:spPr>
        <a:xfrm>
          <a:off x="1163101" y="1085049"/>
          <a:ext cx="421072" cy="4558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5873"/>
              </a:lnTo>
              <a:lnTo>
                <a:pt x="421072" y="4558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A4E41-1194-4D1F-8E00-AE25E1D262AF}">
      <dsp:nvSpPr>
        <dsp:cNvPr id="0" name=""/>
        <dsp:cNvSpPr/>
      </dsp:nvSpPr>
      <dsp:spPr>
        <a:xfrm>
          <a:off x="1584174" y="1152128"/>
          <a:ext cx="6583106" cy="7775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smtClean="0"/>
            <a:t>Дошкольное и начальное общее образование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1584174" y="1152128"/>
        <a:ext cx="6583106" cy="777589"/>
      </dsp:txXfrm>
    </dsp:sp>
    <dsp:sp modelId="{604AAE71-A7C7-4039-A20F-898144D0E530}">
      <dsp:nvSpPr>
        <dsp:cNvPr id="0" name=""/>
        <dsp:cNvSpPr/>
      </dsp:nvSpPr>
      <dsp:spPr>
        <a:xfrm>
          <a:off x="1163101" y="1085049"/>
          <a:ext cx="493085" cy="1319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9966"/>
              </a:lnTo>
              <a:lnTo>
                <a:pt x="493085" y="13199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63C6-F636-460A-AF0A-3C2283D7DD4C}">
      <dsp:nvSpPr>
        <dsp:cNvPr id="0" name=""/>
        <dsp:cNvSpPr/>
      </dsp:nvSpPr>
      <dsp:spPr>
        <a:xfrm>
          <a:off x="1656187" y="2016223"/>
          <a:ext cx="6580140" cy="7775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smtClean="0"/>
            <a:t>Основное общее и среднее общее образование</a:t>
          </a:r>
        </a:p>
      </dsp:txBody>
      <dsp:txXfrm>
        <a:off x="1656187" y="2016223"/>
        <a:ext cx="6580140" cy="777583"/>
      </dsp:txXfrm>
    </dsp:sp>
    <dsp:sp modelId="{449C5B43-2BE7-4FCB-A737-6FD1B66D0135}">
      <dsp:nvSpPr>
        <dsp:cNvPr id="0" name=""/>
        <dsp:cNvSpPr/>
      </dsp:nvSpPr>
      <dsp:spPr>
        <a:xfrm>
          <a:off x="1163101" y="1085049"/>
          <a:ext cx="565088" cy="2127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7621"/>
              </a:lnTo>
              <a:lnTo>
                <a:pt x="565088" y="212762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0EF01-1662-4F53-A388-4CDD797FB670}">
      <dsp:nvSpPr>
        <dsp:cNvPr id="0" name=""/>
        <dsp:cNvSpPr/>
      </dsp:nvSpPr>
      <dsp:spPr>
        <a:xfrm>
          <a:off x="1728190" y="2952328"/>
          <a:ext cx="6501943" cy="5206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smtClean="0"/>
            <a:t>Профессиональное образование</a:t>
          </a:r>
          <a:endParaRPr lang="ru-RU" sz="2800" b="1" kern="1200" dirty="0">
            <a:solidFill>
              <a:schemeClr val="bg1"/>
            </a:solidFill>
          </a:endParaRPr>
        </a:p>
      </dsp:txBody>
      <dsp:txXfrm>
        <a:off x="1728190" y="2952328"/>
        <a:ext cx="6501943" cy="520683"/>
      </dsp:txXfrm>
    </dsp:sp>
    <dsp:sp modelId="{096CD74E-7EE4-4EED-906C-32396E58009C}">
      <dsp:nvSpPr>
        <dsp:cNvPr id="0" name=""/>
        <dsp:cNvSpPr/>
      </dsp:nvSpPr>
      <dsp:spPr>
        <a:xfrm>
          <a:off x="1163101" y="1085049"/>
          <a:ext cx="565088" cy="31758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5898"/>
              </a:lnTo>
              <a:lnTo>
                <a:pt x="565088" y="317589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DE120-1F03-4D05-8945-FDAF506AA63F}">
      <dsp:nvSpPr>
        <dsp:cNvPr id="0" name=""/>
        <dsp:cNvSpPr/>
      </dsp:nvSpPr>
      <dsp:spPr>
        <a:xfrm>
          <a:off x="1728190" y="3600398"/>
          <a:ext cx="6553563" cy="13210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ДПО, подготовка научно-педагогических работников, математическая наука</a:t>
          </a:r>
          <a:endParaRPr lang="ru-RU" sz="2800" b="1" kern="1200" dirty="0"/>
        </a:p>
      </dsp:txBody>
      <dsp:txXfrm>
        <a:off x="1728190" y="3600398"/>
        <a:ext cx="6553563" cy="1321096"/>
      </dsp:txXfrm>
    </dsp:sp>
    <dsp:sp modelId="{D2C615B3-AB46-4394-95C3-4DE8D7399A76}">
      <dsp:nvSpPr>
        <dsp:cNvPr id="0" name=""/>
        <dsp:cNvSpPr/>
      </dsp:nvSpPr>
      <dsp:spPr>
        <a:xfrm>
          <a:off x="1163101" y="1085049"/>
          <a:ext cx="565088" cy="45658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65863"/>
              </a:lnTo>
              <a:lnTo>
                <a:pt x="565088" y="45658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1526D-00F5-4D6F-BA5B-C8E716A5E2D8}">
      <dsp:nvSpPr>
        <dsp:cNvPr id="0" name=""/>
        <dsp:cNvSpPr/>
      </dsp:nvSpPr>
      <dsp:spPr>
        <a:xfrm>
          <a:off x="1728190" y="5040559"/>
          <a:ext cx="6533858" cy="12207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Математическое просвещение и популяризация математики, дополнительное образование</a:t>
          </a:r>
          <a:endParaRPr lang="ru-RU" sz="2800" b="1" kern="1200" dirty="0"/>
        </a:p>
      </dsp:txBody>
      <dsp:txXfrm>
        <a:off x="1728190" y="5040559"/>
        <a:ext cx="6533858" cy="122070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33AF76-10DD-4092-88B4-FD28BCCA0393}">
      <dsp:nvSpPr>
        <dsp:cNvPr id="0" name=""/>
        <dsp:cNvSpPr/>
      </dsp:nvSpPr>
      <dsp:spPr>
        <a:xfrm>
          <a:off x="0" y="15772"/>
          <a:ext cx="8424936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500" b="1" kern="1200" dirty="0" smtClean="0"/>
            <a:t>В дошкольном образовании - </a:t>
          </a:r>
          <a:endParaRPr lang="ru-RU" sz="3500" kern="1200" dirty="0"/>
        </a:p>
      </dsp:txBody>
      <dsp:txXfrm>
        <a:off x="0" y="15772"/>
        <a:ext cx="8424936" cy="818999"/>
      </dsp:txXfrm>
    </dsp:sp>
    <dsp:sp modelId="{563CA32F-FE7E-4B19-8D3D-ECD83FDF2333}">
      <dsp:nvSpPr>
        <dsp:cNvPr id="0" name=""/>
        <dsp:cNvSpPr/>
      </dsp:nvSpPr>
      <dsp:spPr>
        <a:xfrm>
          <a:off x="0" y="807868"/>
          <a:ext cx="8424936" cy="1159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altLang="ru-RU" sz="2700" b="1" kern="1200" dirty="0" smtClean="0"/>
            <a:t>Обеспечение условий для освоения форм деятельности, первичных математических представлений.</a:t>
          </a:r>
          <a:endParaRPr lang="ru-RU" sz="2700" kern="1200" dirty="0"/>
        </a:p>
      </dsp:txBody>
      <dsp:txXfrm>
        <a:off x="0" y="807868"/>
        <a:ext cx="8424936" cy="1159200"/>
      </dsp:txXfrm>
    </dsp:sp>
    <dsp:sp modelId="{5871173B-2CCC-4F3F-A64D-3AD89F93574A}">
      <dsp:nvSpPr>
        <dsp:cNvPr id="0" name=""/>
        <dsp:cNvSpPr/>
      </dsp:nvSpPr>
      <dsp:spPr>
        <a:xfrm>
          <a:off x="0" y="2346601"/>
          <a:ext cx="8424936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500" b="1" kern="1200" dirty="0" smtClean="0"/>
            <a:t>В начальном общем образовании – </a:t>
          </a:r>
          <a:endParaRPr lang="ru-RU" sz="3500" kern="1200" dirty="0"/>
        </a:p>
      </dsp:txBody>
      <dsp:txXfrm>
        <a:off x="0" y="2346601"/>
        <a:ext cx="8424936" cy="818999"/>
      </dsp:txXfrm>
    </dsp:sp>
    <dsp:sp modelId="{25B82323-6311-4F8D-84B5-BB728263835F}">
      <dsp:nvSpPr>
        <dsp:cNvPr id="0" name=""/>
        <dsp:cNvSpPr/>
      </dsp:nvSpPr>
      <dsp:spPr>
        <a:xfrm>
          <a:off x="0" y="3165601"/>
          <a:ext cx="8424936" cy="166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44450" rIns="248920" bIns="4445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altLang="ru-RU" sz="2700" b="1" kern="1200" dirty="0" smtClean="0"/>
            <a:t>Широкий спектр математической	 активности, создание условий для развития обучающихся средствами математики</a:t>
          </a:r>
        </a:p>
        <a:p>
          <a:pPr marL="228600" lvl="1" indent="0" algn="l" defTabSz="1200150">
            <a:spcBef>
              <a:spcPct val="0"/>
            </a:spcBef>
            <a:spcAft>
              <a:spcPct val="20000"/>
            </a:spcAft>
            <a:buChar char="••"/>
          </a:pPr>
          <a:endParaRPr lang="ru-RU" sz="2700" kern="1200" dirty="0"/>
        </a:p>
      </dsp:txBody>
      <dsp:txXfrm>
        <a:off x="0" y="3165601"/>
        <a:ext cx="8424936" cy="166635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0F526D-D30E-45F0-8989-F515AEFF7F23}">
      <dsp:nvSpPr>
        <dsp:cNvPr id="0" name=""/>
        <dsp:cNvSpPr/>
      </dsp:nvSpPr>
      <dsp:spPr>
        <a:xfrm>
          <a:off x="114366" y="0"/>
          <a:ext cx="8030960" cy="904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ДПО, подготовка научно-педагогических работников, математическая наука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114366" y="0"/>
        <a:ext cx="8030960" cy="904863"/>
      </dsp:txXfrm>
    </dsp:sp>
    <dsp:sp modelId="{6D3526E4-30A8-4F97-A959-E18FBC78D8D5}">
      <dsp:nvSpPr>
        <dsp:cNvPr id="0" name=""/>
        <dsp:cNvSpPr/>
      </dsp:nvSpPr>
      <dsp:spPr>
        <a:xfrm>
          <a:off x="917462" y="904863"/>
          <a:ext cx="678926" cy="6282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205"/>
              </a:lnTo>
              <a:lnTo>
                <a:pt x="678926" y="6282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1A4E41-1194-4D1F-8E00-AE25E1D262AF}">
      <dsp:nvSpPr>
        <dsp:cNvPr id="0" name=""/>
        <dsp:cNvSpPr/>
      </dsp:nvSpPr>
      <dsp:spPr>
        <a:xfrm>
          <a:off x="1596388" y="905899"/>
          <a:ext cx="6979741" cy="1254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/>
            <a:t>Обеспечение возможности профессионального роста успешных преподавателей в форме научной и прикладной работы 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1596388" y="905899"/>
        <a:ext cx="6979741" cy="1254339"/>
      </dsp:txXfrm>
    </dsp:sp>
    <dsp:sp modelId="{449C5B43-2BE7-4FCB-A737-6FD1B66D0135}">
      <dsp:nvSpPr>
        <dsp:cNvPr id="0" name=""/>
        <dsp:cNvSpPr/>
      </dsp:nvSpPr>
      <dsp:spPr>
        <a:xfrm>
          <a:off x="917462" y="904863"/>
          <a:ext cx="669814" cy="1979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9130"/>
              </a:lnTo>
              <a:lnTo>
                <a:pt x="669814" y="1979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0EF01-1662-4F53-A388-4CDD797FB670}">
      <dsp:nvSpPr>
        <dsp:cNvPr id="0" name=""/>
        <dsp:cNvSpPr/>
      </dsp:nvSpPr>
      <dsp:spPr>
        <a:xfrm>
          <a:off x="1587276" y="2311605"/>
          <a:ext cx="7008373" cy="1144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400" b="1" kern="1200" dirty="0" smtClean="0"/>
            <a:t>Поддержка мировых организаций по подготовке исследователей и преподавателей высшего уровня</a:t>
          </a:r>
          <a:endParaRPr lang="ru-RU" sz="2400" b="1" kern="1200" dirty="0">
            <a:solidFill>
              <a:schemeClr val="bg1"/>
            </a:solidFill>
          </a:endParaRPr>
        </a:p>
      </dsp:txBody>
      <dsp:txXfrm>
        <a:off x="1587276" y="2311605"/>
        <a:ext cx="7008373" cy="1144777"/>
      </dsp:txXfrm>
    </dsp:sp>
    <dsp:sp modelId="{D2C615B3-AB46-4394-95C3-4DE8D7399A76}">
      <dsp:nvSpPr>
        <dsp:cNvPr id="0" name=""/>
        <dsp:cNvSpPr/>
      </dsp:nvSpPr>
      <dsp:spPr>
        <a:xfrm>
          <a:off x="917462" y="904863"/>
          <a:ext cx="678926" cy="33621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2170"/>
              </a:lnTo>
              <a:lnTo>
                <a:pt x="678926" y="33621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1526D-00F5-4D6F-BA5B-C8E716A5E2D8}">
      <dsp:nvSpPr>
        <dsp:cNvPr id="0" name=""/>
        <dsp:cNvSpPr/>
      </dsp:nvSpPr>
      <dsp:spPr>
        <a:xfrm>
          <a:off x="1596388" y="3592103"/>
          <a:ext cx="7011599" cy="13498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Обеспечение передового уровня фундаментальных и прикладных математических исследований и их использование в МО</a:t>
          </a:r>
          <a:endParaRPr lang="ru-RU" sz="2400" b="1" kern="1200" dirty="0"/>
        </a:p>
      </dsp:txBody>
      <dsp:txXfrm>
        <a:off x="1596388" y="3592103"/>
        <a:ext cx="7011599" cy="1349860"/>
      </dsp:txXfrm>
    </dsp:sp>
    <dsp:sp modelId="{597EB258-9424-45F3-8A44-F05FB3B13FA0}">
      <dsp:nvSpPr>
        <dsp:cNvPr id="0" name=""/>
        <dsp:cNvSpPr/>
      </dsp:nvSpPr>
      <dsp:spPr>
        <a:xfrm>
          <a:off x="917462" y="904863"/>
          <a:ext cx="691202" cy="4879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79678"/>
              </a:lnTo>
              <a:lnTo>
                <a:pt x="691202" y="48796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1299BB-27F0-46B4-AAB3-05AE7126F432}">
      <dsp:nvSpPr>
        <dsp:cNvPr id="0" name=""/>
        <dsp:cNvSpPr/>
      </dsp:nvSpPr>
      <dsp:spPr>
        <a:xfrm>
          <a:off x="1608664" y="5152055"/>
          <a:ext cx="7029823" cy="1264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Доработка системы оценки труда преподавателей математики с учетом специфики деятельности и международной практики</a:t>
          </a:r>
        </a:p>
      </dsp:txBody>
      <dsp:txXfrm>
        <a:off x="1608664" y="5152055"/>
        <a:ext cx="7029823" cy="1264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46A5E-6FCE-4675-BAFC-F26C58CAF40A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06EF4B-68F3-459F-ABFC-E061FE7D45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Добрый день, уважаемые коллеги! Повышение квалификации работников образования является одним из основных видов деятельности нашего института.  Любые реформы в образовании отражаются на процессе ПК. Введение ФГОС общего образования определило формы и  виды ПК, а также и тематику дополнительных профессиональных программ на ближайшее 10-летие.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6EF4B-68F3-459F-ABFC-E061FE7D45E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/>
            <a:fld id="{F053B7A5-5EA9-4501-AC31-09283EEA3957}" type="slidenum">
              <a:rPr lang="ru-RU" altLang="ru-RU" sz="1200"/>
              <a:pPr algn="r"/>
              <a:t>9</a:t>
            </a:fld>
            <a:endParaRPr lang="ru-RU" altLang="ru-RU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 smtClean="0"/>
              <a:t>Стандарты - ориентиры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DA961-2A3C-4B6B-ADFE-936BC0FB2F8D}" type="datetimeFigureOut">
              <a:rPr lang="ru-RU" smtClean="0"/>
              <a:pPr/>
              <a:t>27.03.2016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C2DD9-2125-4EC8-8778-21051606A6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961538" cy="41513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660066"/>
                </a:solidFill>
              </a:rPr>
              <a:t>Реализация Концепции развития математического образования – основной ресурс повышения   качества образования Новосибирской области</a:t>
            </a:r>
            <a:endParaRPr lang="ru-RU" b="1" dirty="0">
              <a:solidFill>
                <a:srgbClr val="660066"/>
              </a:solidFill>
            </a:endParaRPr>
          </a:p>
        </p:txBody>
      </p:sp>
      <p:sp>
        <p:nvSpPr>
          <p:cNvPr id="7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611560" y="4437112"/>
            <a:ext cx="7932978" cy="22322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342900" indent="-342900">
              <a:buClr>
                <a:schemeClr val="hlink"/>
              </a:buClr>
              <a:defRPr/>
            </a:pPr>
            <a:endParaRPr lang="ru-RU" sz="2800" b="1" kern="0" dirty="0" smtClean="0">
              <a:solidFill>
                <a:srgbClr val="000066"/>
              </a:solidFill>
            </a:endParaRPr>
          </a:p>
          <a:p>
            <a:pPr marL="342900" indent="-342900">
              <a:buClr>
                <a:schemeClr val="hlink"/>
              </a:buClr>
              <a:defRPr/>
            </a:pPr>
            <a:endParaRPr lang="ru-RU" sz="2800" b="1" kern="0" dirty="0" smtClean="0">
              <a:solidFill>
                <a:srgbClr val="000066"/>
              </a:solidFill>
            </a:endParaRPr>
          </a:p>
          <a:p>
            <a:pPr marL="342900" indent="-342900" algn="r">
              <a:buClr>
                <a:schemeClr val="hlink"/>
              </a:buClr>
              <a:defRPr/>
            </a:pPr>
            <a:r>
              <a:rPr lang="ru-RU" sz="2800" b="1" kern="0" dirty="0" smtClean="0">
                <a:solidFill>
                  <a:srgbClr val="000066"/>
                </a:solidFill>
              </a:rPr>
              <a:t>				Е.А.Рудакова</a:t>
            </a:r>
            <a:r>
              <a:rPr lang="ru-RU" sz="2800" b="1" kern="0" dirty="0">
                <a:solidFill>
                  <a:srgbClr val="000066"/>
                </a:solidFill>
              </a:rPr>
              <a:t>, </a:t>
            </a:r>
            <a:r>
              <a:rPr lang="ru-RU" sz="2800" b="1" kern="0" dirty="0" smtClean="0">
                <a:solidFill>
                  <a:srgbClr val="000066"/>
                </a:solidFill>
              </a:rPr>
              <a:t>зав.каф. КМО 		</a:t>
            </a:r>
            <a:r>
              <a:rPr lang="ru-RU" sz="2800" b="1" kern="0" dirty="0" err="1" smtClean="0">
                <a:solidFill>
                  <a:srgbClr val="000066"/>
                </a:solidFill>
              </a:rPr>
              <a:t>НИПКиПРО</a:t>
            </a:r>
            <a:r>
              <a:rPr lang="ru-RU" sz="2800" b="1" kern="0" dirty="0" smtClean="0">
                <a:solidFill>
                  <a:srgbClr val="000066"/>
                </a:solidFill>
              </a:rPr>
              <a:t>, к.п.н., доцент </a:t>
            </a:r>
            <a:endParaRPr lang="ru-RU" sz="2800" b="1" kern="0" dirty="0">
              <a:solidFill>
                <a:srgbClr val="000066"/>
              </a:solidFill>
            </a:endParaRPr>
          </a:p>
        </p:txBody>
      </p:sp>
      <p:pic>
        <p:nvPicPr>
          <p:cNvPr id="1026" name="Рисунок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437112"/>
            <a:ext cx="2232248" cy="221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b="1" dirty="0" smtClean="0"/>
              <a:t>Качество преподавания математики различным группам обучающихся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/>
              <a:t>Система подготовки, переподготовки и повышения квалификации педагогов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/>
              <a:t>Качество подготовки студентов по направлениям математических и педагогических специальностей</a:t>
            </a:r>
          </a:p>
          <a:p>
            <a:pPr>
              <a:lnSpc>
                <a:spcPct val="90000"/>
              </a:lnSpc>
            </a:pPr>
            <a:r>
              <a:rPr lang="ru-RU" altLang="ru-RU" b="1" dirty="0" smtClean="0"/>
              <a:t>Опыт педагогической деятельности студентов педвузов</a:t>
            </a:r>
          </a:p>
          <a:p>
            <a:endParaRPr lang="ru-RU" altLang="ru-RU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altLang="ru-RU" sz="4800" b="1" dirty="0" smtClean="0">
                <a:solidFill>
                  <a:srgbClr val="660066"/>
                </a:solidFill>
              </a:rPr>
              <a:t>Кадровые проблемы</a:t>
            </a:r>
            <a:endParaRPr lang="ru-RU" altLang="ru-RU" sz="4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79208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660066"/>
                </a:solidFill>
              </a:rPr>
              <a:t>III. </a:t>
            </a:r>
            <a:r>
              <a:rPr lang="ru-RU" sz="3600" b="1" dirty="0" smtClean="0">
                <a:solidFill>
                  <a:srgbClr val="660066"/>
                </a:solidFill>
              </a:rPr>
              <a:t>Цели Концепции</a:t>
            </a:r>
            <a:endParaRPr lang="ru-RU" sz="3600" dirty="0">
              <a:solidFill>
                <a:srgbClr val="660066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196752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90872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3600" b="1" dirty="0" smtClean="0">
                <a:solidFill>
                  <a:srgbClr val="660066"/>
                </a:solidFill>
              </a:rPr>
              <a:t>Задачи развития математического образования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980728"/>
          <a:ext cx="8496944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188640"/>
          <a:ext cx="8640960" cy="643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altLang="ru-RU" sz="4000" b="1" dirty="0" smtClean="0">
                <a:solidFill>
                  <a:srgbClr val="660066"/>
                </a:solidFill>
              </a:rPr>
              <a:t>Дошкольное и начальное общее образование</a:t>
            </a:r>
            <a:endParaRPr lang="ru-RU" altLang="ru-RU" sz="4000" dirty="0" smtClean="0">
              <a:solidFill>
                <a:srgbClr val="660066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95536" y="1397000"/>
          <a:ext cx="8424936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Обеспечение каждого школьника развивающей интеллектуальной деятельностью</a:t>
            </a:r>
          </a:p>
          <a:p>
            <a:r>
              <a:rPr lang="ru-RU" sz="2800" b="1" dirty="0" smtClean="0">
                <a:solidFill>
                  <a:srgbClr val="002060"/>
                </a:solidFill>
              </a:rPr>
              <a:t>Подготовка каждого школьника к успешной жизни в современном обществе</a:t>
            </a:r>
          </a:p>
          <a:p>
            <a:r>
              <a:rPr lang="ru-RU" sz="2800" b="1" dirty="0" smtClean="0"/>
              <a:t>Подготовка достаточного для экономики страны числа абитуриентов, склонных к преподаванию математики и математических исследований, к работе в сфере информационных технологий</a:t>
            </a:r>
          </a:p>
          <a:p>
            <a:endParaRPr lang="ru-RU" altLang="ru-RU" sz="2800" b="1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Цели школьного математического образования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b="1" dirty="0" smtClean="0"/>
              <a:t>Выбор обучающимися уровня подготовки в соответствии с их запросами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Индивидуализация обучения</a:t>
            </a:r>
            <a:endParaRPr lang="ru-RU" altLang="ru-RU" b="1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 dirty="0" smtClean="0"/>
              <a:t>Возможность продолжения образования на другом уровне или изменения профиля образования </a:t>
            </a:r>
          </a:p>
          <a:p>
            <a:pPr>
              <a:lnSpc>
                <a:spcPct val="8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Подготовка и дополнительное профессиональное образование педагогов на базе лидерских практик</a:t>
            </a:r>
          </a:p>
          <a:p>
            <a:endParaRPr lang="ru-RU" altLang="ru-RU" b="1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600" b="1" dirty="0" smtClean="0">
                <a:solidFill>
                  <a:srgbClr val="660066"/>
                </a:solidFill>
              </a:rPr>
              <a:t>Основное общее и среднее общее математическое образование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760640"/>
          </a:xfrm>
          <a:solidFill>
            <a:schemeClr val="bg1"/>
          </a:solidFill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ru-RU" altLang="ru-RU" sz="2000" b="1" dirty="0" smtClean="0"/>
              <a:t>Обеспечение необходимого уровня математической подготовки кадров для нужд науки, экономики, безопасности, медицины </a:t>
            </a:r>
            <a:endParaRPr lang="ru-RU" sz="2000" b="1" dirty="0" smtClean="0"/>
          </a:p>
          <a:p>
            <a:pPr lvl="0">
              <a:buFont typeface="Wingdings" pitchFamily="2" charset="2"/>
              <a:buChar char="§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Разработка современных программ, включение основных математических направлений в приоритетные направления развития экономики 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altLang="ru-RU" sz="2000" b="1" dirty="0" smtClean="0"/>
              <a:t>Участие студентов в математических исследованиях и проектах</a:t>
            </a:r>
          </a:p>
          <a:p>
            <a:pPr lvl="0">
              <a:buFont typeface="Wingdings" pitchFamily="2" charset="2"/>
              <a:buChar char="§"/>
            </a:pPr>
            <a:r>
              <a:rPr lang="ru-RU" altLang="ru-RU" sz="2000" b="1" dirty="0" smtClean="0">
                <a:solidFill>
                  <a:srgbClr val="002060"/>
                </a:solidFill>
              </a:rPr>
              <a:t>Преподаватели должны работать со школьниками,  разрабатывать  учебные пособия и аттестационные материалы для школьников</a:t>
            </a:r>
            <a:endParaRPr lang="ru-RU" sz="2000" b="1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§"/>
            </a:pPr>
            <a:r>
              <a:rPr lang="ru-RU" altLang="ru-RU" sz="2000" b="1" dirty="0" smtClean="0"/>
              <a:t>Студенты должны в большем объеме решать задачи элементарной математики в зоне своего ближайшего развития, проходить практику в школе в качестве основы и мотивирующего фактора для получения психолого-педагогических знаний 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Взаимодействие органов управления в сфере образования, организаций ВПО и ОО.</a:t>
            </a:r>
          </a:p>
          <a:p>
            <a:pPr>
              <a:buFont typeface="Wingdings" pitchFamily="2" charset="2"/>
              <a:buChar char="§"/>
            </a:pPr>
            <a:endParaRPr lang="ru-RU" alt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7109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660066"/>
                </a:solidFill>
              </a:rPr>
              <a:t>Профессиональное образование</a:t>
            </a:r>
            <a:endParaRPr lang="ru-RU" sz="3600" b="1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51520" y="188640"/>
          <a:ext cx="8640960" cy="643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660066"/>
                </a:solidFill>
              </a:rPr>
              <a:t>Профессиональный стандарт «Педагог»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 b="1" dirty="0" smtClean="0">
                <a:solidFill>
                  <a:schemeClr val="hlink"/>
                </a:solidFill>
              </a:rPr>
              <a:t>Цель: </a:t>
            </a:r>
            <a:r>
              <a:rPr lang="ru-RU" altLang="ru-RU" b="1" dirty="0" smtClean="0">
                <a:solidFill>
                  <a:srgbClr val="002060"/>
                </a:solidFill>
              </a:rPr>
              <a:t>Оказание образовательных услуг по основным общеобразовательным программам образовательными организациями </a:t>
            </a:r>
          </a:p>
          <a:p>
            <a:r>
              <a:rPr lang="ru-RU" altLang="ru-RU" b="1" dirty="0" smtClean="0">
                <a:solidFill>
                  <a:schemeClr val="hlink"/>
                </a:solidFill>
              </a:rPr>
              <a:t>Должность: </a:t>
            </a:r>
            <a:r>
              <a:rPr lang="ru-RU" altLang="ru-RU" b="1" dirty="0" smtClean="0">
                <a:solidFill>
                  <a:srgbClr val="002060"/>
                </a:solidFill>
              </a:rPr>
              <a:t>учитель, воспитатель</a:t>
            </a:r>
          </a:p>
          <a:p>
            <a:endParaRPr lang="ru-RU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64488" cy="128215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660066"/>
                </a:solidFill>
              </a:rPr>
              <a:t>Концепция развития математического образования в РФ</a:t>
            </a:r>
            <a:endParaRPr lang="ru-RU" sz="3600" dirty="0">
              <a:solidFill>
                <a:srgbClr val="660066"/>
              </a:solidFill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95536" y="4005064"/>
            <a:ext cx="8352928" cy="2664296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Система взглядов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на принципы, цели, задачи  и основные направления развития математического образования в РФ.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395536" y="1700808"/>
            <a:ext cx="8280920" cy="21602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УТВЕРЖДЕНА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dirty="0" smtClean="0"/>
              <a:t>Распоряжением Правительства Российской Федерации от 24 декабря 2013 г. № 2506-р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648072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err="1" smtClean="0">
                <a:solidFill>
                  <a:srgbClr val="660066"/>
                </a:solidFill>
              </a:rPr>
              <a:t>Профстандарт</a:t>
            </a:r>
            <a:r>
              <a:rPr lang="ru-RU" altLang="ru-RU" sz="3600" b="1" dirty="0" smtClean="0">
                <a:solidFill>
                  <a:srgbClr val="660066"/>
                </a:solidFill>
              </a:rPr>
              <a:t> педагога</a:t>
            </a:r>
            <a:endParaRPr lang="ru-RU" altLang="ru-RU" sz="3600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363272" cy="568863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 «применяется работодателями при формировании кадровой политики и в управлении персоналом, при организации обучения и аттестации работников, заключении трудовых договоров, разработке должностных инструкций и установлении систем оплаты труда» 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 призван заменить существующие квалификационные требования к педагогам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способствует повышению профессиональной подготовки учителя и необходимости постоянного профессионального роста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повышает ответственность педагога за результаты своего труда, а соответственно повышает качество образования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660066"/>
                </a:solidFill>
              </a:rPr>
              <a:t>Функциональная карта профессиональной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hlink"/>
                </a:solidFill>
              </a:rPr>
              <a:t>Обобщенная трудовая функция А: </a:t>
            </a:r>
            <a:r>
              <a:rPr lang="ru-RU" altLang="ru-RU" sz="2000" b="1" dirty="0" smtClean="0">
                <a:solidFill>
                  <a:srgbClr val="002060"/>
                </a:solidFill>
              </a:rPr>
              <a:t>проектирование и реализация образовательного процесса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hlink"/>
                </a:solidFill>
              </a:rPr>
              <a:t>	</a:t>
            </a:r>
            <a:r>
              <a:rPr lang="ru-RU" sz="2000" b="1" dirty="0" smtClean="0"/>
              <a:t>Трудовые функции 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Общепедагогическая функция (обучение)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Воспитательная деятельность 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Развивающая деятельность 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chemeClr val="hlink"/>
                </a:solidFill>
              </a:rPr>
              <a:t>Обобщенная трудовая функция В: </a:t>
            </a:r>
            <a:r>
              <a:rPr lang="ru-RU" sz="2000" b="1" dirty="0" smtClean="0">
                <a:solidFill>
                  <a:srgbClr val="002060"/>
                </a:solidFill>
              </a:rPr>
              <a:t>проектирование и реализация основных общеобразовательных программ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 smtClean="0">
                <a:solidFill>
                  <a:schemeClr val="hlink"/>
                </a:solidFill>
              </a:rPr>
              <a:t>	</a:t>
            </a:r>
            <a:r>
              <a:rPr lang="ru-RU" sz="2000" b="1" dirty="0" smtClean="0"/>
              <a:t>Трудовые функции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Реализация программ дошкольного образования 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Реализация программ начального общего образования 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Реализация программ основного и среднего общего образования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Модуль "Предметное обучение. Математика" </a:t>
            </a:r>
          </a:p>
          <a:p>
            <a:pPr lvl="1">
              <a:lnSpc>
                <a:spcPct val="80000"/>
              </a:lnSpc>
            </a:pPr>
            <a:r>
              <a:rPr lang="ru-RU" sz="1800" b="1" dirty="0" smtClean="0"/>
              <a:t>Модуль "Предметное обучение. Русский язык"  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706090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err="1" smtClean="0">
                <a:solidFill>
                  <a:srgbClr val="660066"/>
                </a:solidFill>
              </a:rPr>
              <a:t>Профстандарт</a:t>
            </a:r>
            <a:r>
              <a:rPr lang="ru-RU" altLang="ru-RU" sz="3600" b="1" dirty="0" smtClean="0">
                <a:solidFill>
                  <a:srgbClr val="660066"/>
                </a:solidFill>
              </a:rPr>
              <a:t> педагога</a:t>
            </a:r>
            <a:endParaRPr lang="ru-RU" altLang="ru-RU" sz="3600" b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363272" cy="5616624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каждой трудовой функции предписывается овладение определенным набором действий, умений и знаний (фактически воспроизводят формулировки квалификационных требований), но есть и нововведения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особенностью </a:t>
            </a:r>
            <a:r>
              <a:rPr lang="ru-RU" sz="2400" b="1" dirty="0" err="1" smtClean="0"/>
              <a:t>профстандарта</a:t>
            </a:r>
            <a:r>
              <a:rPr lang="ru-RU" sz="2400" b="1" dirty="0" smtClean="0"/>
              <a:t> является повышение профессиональных требований к психологической подготовке педагога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r>
              <a:rPr lang="ru-RU" sz="2400" b="1" dirty="0" smtClean="0"/>
              <a:t>может быть положен в основу разработки контрольно-измерительных материалов для оценки индивидуальных образовательных достижений, в том числе в форме сдачи профессионального экзамена на право заниматься педагогической деятельностью</a:t>
            </a:r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endParaRPr lang="ru-RU" sz="2400" b="1" dirty="0" smtClean="0"/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endParaRPr lang="ru-RU" sz="2400" dirty="0" smtClean="0"/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endParaRPr lang="ru-RU" sz="2400" dirty="0" smtClean="0"/>
          </a:p>
          <a:p>
            <a:pPr>
              <a:buClr>
                <a:srgbClr val="461E64"/>
              </a:buClr>
              <a:buSzPct val="105000"/>
              <a:buFont typeface="Wingdings" pitchFamily="2" charset="2"/>
              <a:buChar char="v"/>
            </a:pPr>
            <a:endParaRPr lang="ru-RU" sz="24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38138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200" b="1" dirty="0" smtClean="0">
                <a:solidFill>
                  <a:srgbClr val="660066"/>
                </a:solidFill>
              </a:rPr>
              <a:t>Новые компетенции, заявленные в </a:t>
            </a:r>
            <a:r>
              <a:rPr lang="ru-RU" altLang="ru-RU" sz="3200" b="1" dirty="0" err="1" smtClean="0">
                <a:solidFill>
                  <a:srgbClr val="660066"/>
                </a:solidFill>
              </a:rPr>
              <a:t>профстандарте</a:t>
            </a:r>
            <a:r>
              <a:rPr lang="ru-RU" altLang="ru-RU" sz="3200" b="1" dirty="0" smtClean="0">
                <a:solidFill>
                  <a:srgbClr val="660066"/>
                </a:solidFill>
              </a:rPr>
              <a:t> педагога:</a:t>
            </a:r>
            <a:endParaRPr lang="ru-RU" altLang="ru-RU" sz="3200" b="1" dirty="0">
              <a:solidFill>
                <a:srgbClr val="660066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r>
              <a:rPr lang="ru-RU" b="1" dirty="0" smtClean="0"/>
              <a:t>Работа с одаренными учащимися;</a:t>
            </a:r>
          </a:p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r>
              <a:rPr lang="ru-RU" b="1" dirty="0" smtClean="0"/>
              <a:t>Работа в условиях реализации программ инклюзивного образования;</a:t>
            </a:r>
          </a:p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r>
              <a:rPr lang="ru-RU" b="1" dirty="0" smtClean="0"/>
              <a:t>Преподавание русского языка учащимся, для которых он не является родным;</a:t>
            </a:r>
          </a:p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r>
              <a:rPr lang="ru-RU" b="1" dirty="0" smtClean="0"/>
              <a:t>Работа с учащимися, имеющими проблемы в развитии;</a:t>
            </a:r>
          </a:p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r>
              <a:rPr lang="ru-RU" b="1" dirty="0" smtClean="0"/>
              <a:t>Работа с </a:t>
            </a:r>
            <a:r>
              <a:rPr lang="ru-RU" b="1" dirty="0" err="1" smtClean="0"/>
              <a:t>девиантными</a:t>
            </a:r>
            <a:r>
              <a:rPr lang="ru-RU" b="1" dirty="0" smtClean="0"/>
              <a:t>, зависимыми, социально запущенными детьми, в том числе с отклонениями в социальном поведении.</a:t>
            </a:r>
          </a:p>
          <a:p>
            <a:pPr>
              <a:buClr>
                <a:srgbClr val="461E64"/>
              </a:buClr>
              <a:buSzPct val="109000"/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</a:pPr>
            <a:r>
              <a:rPr lang="ru-RU" altLang="ru-RU" sz="3600" b="1" dirty="0" smtClean="0">
                <a:solidFill>
                  <a:srgbClr val="660066"/>
                </a:solidFill>
              </a:rPr>
              <a:t>Математическое просвещение </a:t>
            </a:r>
            <a:br>
              <a:rPr lang="ru-RU" altLang="ru-RU" sz="3600" b="1" dirty="0" smtClean="0">
                <a:solidFill>
                  <a:srgbClr val="660066"/>
                </a:solidFill>
              </a:rPr>
            </a:br>
            <a:r>
              <a:rPr lang="ru-RU" altLang="ru-RU" sz="3600" b="1" dirty="0" smtClean="0">
                <a:solidFill>
                  <a:srgbClr val="660066"/>
                </a:solidFill>
              </a:rPr>
              <a:t>и популяризация математики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Государственная поддержка доступности математики для всех возрастных групп населения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Создание общественной атмосферы</a:t>
            </a:r>
          </a:p>
          <a:p>
            <a:pPr lvl="1">
              <a:lnSpc>
                <a:spcPct val="80000"/>
              </a:lnSpc>
            </a:pPr>
            <a:r>
              <a:rPr lang="ru-RU" sz="2000" b="1" dirty="0" smtClean="0"/>
              <a:t>Позитивного отношения к достижениям математической науки и к работе в этой области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Понимания важности математического образования для будущего страны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Гордости за достижения российских ученых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</a:rPr>
              <a:t>Государственная поддержка дополнительного математического образования: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Математические кружки и соревнования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Интерактивные музеи математики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Математические проекты на </a:t>
            </a:r>
            <a:r>
              <a:rPr lang="ru-RU" altLang="ru-RU" sz="2000" b="1" dirty="0" err="1" smtClean="0"/>
              <a:t>интернет-порталах</a:t>
            </a:r>
            <a:r>
              <a:rPr lang="ru-RU" altLang="ru-RU" sz="2000" b="1" dirty="0" smtClean="0"/>
              <a:t> и в социальных сетях</a:t>
            </a:r>
          </a:p>
          <a:p>
            <a:pPr lvl="1">
              <a:lnSpc>
                <a:spcPct val="80000"/>
              </a:lnSpc>
            </a:pPr>
            <a:r>
              <a:rPr lang="ru-RU" altLang="ru-RU" sz="2000" b="1" dirty="0" smtClean="0"/>
              <a:t>Профессиональные математические </a:t>
            </a:r>
            <a:r>
              <a:rPr lang="ru-RU" altLang="ru-RU" sz="2000" b="1" dirty="0" err="1" smtClean="0"/>
              <a:t>интернет-сообщества</a:t>
            </a:r>
            <a:endParaRPr lang="ru-RU" altLang="ru-RU" sz="20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6408712"/>
          </a:xfr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solidFill>
                  <a:srgbClr val="660066"/>
                </a:solidFill>
              </a:rPr>
              <a:t>Научно-методические (научно-практические) мероприятия в соответствии с утвержденным планом мероприятий по реализации Концепции на 2015-2020 годы от 19.11.2014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/>
              <a:t>Научно-практические семинары  совместно с издательствами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/>
              <a:t>Областная математическая ярмарка (в рамках проведения  Всероссийской выставки «</a:t>
            </a:r>
            <a:r>
              <a:rPr lang="ru-RU" sz="2400" b="1" dirty="0" err="1" smtClean="0"/>
              <a:t>Учсиб</a:t>
            </a:r>
            <a:r>
              <a:rPr lang="ru-RU" sz="2400" b="1" dirty="0" smtClean="0"/>
              <a:t> – 2015, 2016»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err="1" smtClean="0"/>
              <a:t>Вебинары</a:t>
            </a:r>
            <a:r>
              <a:rPr lang="ru-RU" sz="2400" b="1" dirty="0" smtClean="0"/>
              <a:t> «Организация и проведение ГИА выпускников основной школы по математике в 2015 г., 2016 г.»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/>
              <a:t>Круглый стол «Пути реализации Концепции математического образования в РФ» в рамках Всероссийской НПК  «Педагогическая деятельность в режиме инноваций: концепции, подходы, технологии»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b="1" dirty="0" smtClean="0"/>
              <a:t>Областная акция  интернет – тестирования по математике «Математический дозор»</a:t>
            </a:r>
          </a:p>
          <a:p>
            <a:pPr marL="457200" indent="-457200">
              <a:spcBef>
                <a:spcPts val="0"/>
              </a:spcBef>
              <a:buNone/>
            </a:pPr>
            <a:endParaRPr lang="ru-RU" sz="2400" b="1" dirty="0" smtClean="0"/>
          </a:p>
          <a:p>
            <a:pPr>
              <a:spcBef>
                <a:spcPts val="0"/>
              </a:spcBef>
              <a:buNone/>
            </a:pPr>
            <a:endParaRPr lang="ru-RU" sz="2300" b="1" dirty="0" smtClean="0">
              <a:solidFill>
                <a:srgbClr val="660066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ru-RU" sz="2300" b="1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u-RU" sz="2400" b="1" dirty="0" smtClean="0"/>
              <a:t>6. Областной конкурс на лучшую разработку образовательных программ (кружков, спецкурсов,  факультативных и элективных курсов)  по математике</a:t>
            </a:r>
          </a:p>
          <a:p>
            <a:pPr marL="457200" indent="-457200">
              <a:buNone/>
            </a:pPr>
            <a:r>
              <a:rPr lang="ru-RU" sz="2400" b="1" dirty="0" smtClean="0"/>
              <a:t>7. Областной конкурс «Лучший учитель математики»</a:t>
            </a:r>
          </a:p>
          <a:p>
            <a:pPr marL="457200" indent="-457200">
              <a:buNone/>
            </a:pPr>
            <a:r>
              <a:rPr lang="ru-RU" sz="2400" b="1" dirty="0" smtClean="0"/>
              <a:t>8. Областная предметная олимпиада «Учитель </a:t>
            </a:r>
            <a:r>
              <a:rPr lang="ru-RU" sz="2400" b="1" dirty="0" err="1" smtClean="0"/>
              <a:t>математики-профессионал</a:t>
            </a:r>
            <a:r>
              <a:rPr lang="ru-RU" sz="2400" b="1" dirty="0" smtClean="0"/>
              <a:t>»</a:t>
            </a:r>
          </a:p>
          <a:p>
            <a:pPr marL="457200" indent="-457200">
              <a:buNone/>
            </a:pPr>
            <a:r>
              <a:rPr lang="ru-RU" sz="2400" b="1" dirty="0" smtClean="0"/>
              <a:t>9. Семинары в ОУ г. Новосибирска</a:t>
            </a:r>
          </a:p>
          <a:p>
            <a:pPr>
              <a:buNone/>
            </a:pPr>
            <a:r>
              <a:rPr lang="ru-RU" sz="2400" b="1" dirty="0" smtClean="0"/>
              <a:t>10. Повышение квалификации и переподготовка учителей математики по актуальным </a:t>
            </a:r>
            <a:r>
              <a:rPr lang="ru-RU" sz="2400" b="1" dirty="0" smtClean="0"/>
              <a:t>программам, включение новых вопросов содержания МО: </a:t>
            </a:r>
            <a:r>
              <a:rPr lang="ru-RU" sz="2400" dirty="0" smtClean="0"/>
              <a:t>элементов </a:t>
            </a:r>
            <a:r>
              <a:rPr lang="ru-RU" sz="2400" dirty="0" smtClean="0"/>
              <a:t>теории множеств и математической логики, истории математики, случайных </a:t>
            </a:r>
            <a:r>
              <a:rPr lang="ru-RU" sz="2400" dirty="0" smtClean="0"/>
              <a:t>величин, изучение </a:t>
            </a:r>
            <a:r>
              <a:rPr lang="ru-RU" sz="2400" dirty="0" smtClean="0"/>
              <a:t>новых элементов в традиционных темах школьного курса математики.</a:t>
            </a:r>
          </a:p>
          <a:p>
            <a:pPr marL="457200" indent="-457200">
              <a:buNone/>
            </a:pP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00240"/>
            <a:ext cx="8229600" cy="257176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6A3E82"/>
                </a:solidFill>
              </a:rPr>
              <a:t>СПАСИБО ЗА ВНИМАНИЕ!</a:t>
            </a:r>
            <a:endParaRPr lang="ru-RU" sz="6000" b="1" dirty="0">
              <a:solidFill>
                <a:srgbClr val="6A3E8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135416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660066"/>
                </a:solidFill>
              </a:rPr>
              <a:t>Концепция развития математического образования в РФ</a:t>
            </a:r>
            <a:endParaRPr lang="ru-RU" sz="3600" dirty="0">
              <a:solidFill>
                <a:srgbClr val="660066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700808"/>
          <a:ext cx="849694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2800" b="1" dirty="0" err="1" smtClean="0">
                <a:solidFill>
                  <a:srgbClr val="002060"/>
                </a:solidFill>
              </a:rPr>
              <a:t>Системообразующая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роль в образовании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Развитие познавательных способностей, в т.ч. логического мышления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Влияние на преподавание других дисциплин</a:t>
            </a:r>
          </a:p>
          <a:p>
            <a:pPr lvl="1">
              <a:lnSpc>
                <a:spcPct val="90000"/>
              </a:lnSpc>
            </a:pPr>
            <a:endParaRPr lang="ru-RU" altLang="ru-RU" sz="1100" b="1" dirty="0" smtClean="0"/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</a:rPr>
              <a:t>Необходимое условие успешной жизни</a:t>
            </a:r>
          </a:p>
          <a:p>
            <a:pPr>
              <a:lnSpc>
                <a:spcPct val="90000"/>
              </a:lnSpc>
            </a:pPr>
            <a:endParaRPr lang="ru-RU" altLang="ru-RU" sz="1200" b="1" dirty="0" smtClean="0"/>
          </a:p>
          <a:p>
            <a:pPr>
              <a:lnSpc>
                <a:spcPct val="90000"/>
              </a:lnSpc>
            </a:pPr>
            <a:r>
              <a:rPr lang="ru-RU" altLang="ru-RU" sz="2800" b="1" dirty="0" smtClean="0">
                <a:solidFill>
                  <a:srgbClr val="002060"/>
                </a:solidFill>
              </a:rPr>
              <a:t>Необходимое условие успеха страны в </a:t>
            </a:r>
            <a:r>
              <a:rPr lang="en-US" altLang="ru-RU" sz="2800" b="1" dirty="0" smtClean="0">
                <a:solidFill>
                  <a:srgbClr val="002060"/>
                </a:solidFill>
              </a:rPr>
              <a:t>XXI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в.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Эффективность природопользования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Развитие экономики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Обороноспособность</a:t>
            </a:r>
          </a:p>
          <a:p>
            <a:pPr lvl="1">
              <a:lnSpc>
                <a:spcPct val="90000"/>
              </a:lnSpc>
            </a:pPr>
            <a:r>
              <a:rPr lang="ru-RU" altLang="ru-RU" sz="2400" b="1" dirty="0" smtClean="0"/>
              <a:t>Создание современных технологий</a:t>
            </a:r>
          </a:p>
          <a:p>
            <a:endParaRPr lang="ru-RU" sz="36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ru-RU" sz="3600" b="1" dirty="0" smtClean="0">
                <a:solidFill>
                  <a:srgbClr val="660066"/>
                </a:solidFill>
              </a:rPr>
              <a:t>I. </a:t>
            </a:r>
            <a:r>
              <a:rPr lang="ru-RU" altLang="ru-RU" sz="3600" b="1" dirty="0" smtClean="0">
                <a:solidFill>
                  <a:srgbClr val="660066"/>
                </a:solidFill>
              </a:rPr>
              <a:t>Значение математики </a:t>
            </a:r>
            <a:br>
              <a:rPr lang="ru-RU" altLang="ru-RU" sz="3600" b="1" dirty="0" smtClean="0">
                <a:solidFill>
                  <a:srgbClr val="660066"/>
                </a:solidFill>
              </a:rPr>
            </a:br>
            <a:r>
              <a:rPr lang="ru-RU" altLang="ru-RU" sz="3600" b="1" dirty="0" smtClean="0">
                <a:solidFill>
                  <a:srgbClr val="660066"/>
                </a:solidFill>
              </a:rPr>
              <a:t>в современном мире и в России</a:t>
            </a:r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</a:rPr>
              <a:t>Обеспечение прорыва в стратегических направлениях </a:t>
            </a:r>
          </a:p>
          <a:p>
            <a:pPr lvl="1">
              <a:lnSpc>
                <a:spcPct val="90000"/>
              </a:lnSpc>
            </a:pPr>
            <a:r>
              <a:rPr lang="ru-RU" altLang="ru-RU" sz="3200" b="1" dirty="0" smtClean="0"/>
              <a:t>Информационные технологии</a:t>
            </a:r>
          </a:p>
          <a:p>
            <a:pPr lvl="1">
              <a:lnSpc>
                <a:spcPct val="90000"/>
              </a:lnSpc>
            </a:pPr>
            <a:r>
              <a:rPr lang="ru-RU" altLang="ru-RU" sz="3200" b="1" dirty="0" smtClean="0"/>
              <a:t>Моделирование в машиностроении, энергетике, экономике</a:t>
            </a:r>
          </a:p>
          <a:p>
            <a:pPr lvl="1">
              <a:lnSpc>
                <a:spcPct val="90000"/>
              </a:lnSpc>
            </a:pPr>
            <a:r>
              <a:rPr lang="ru-RU" altLang="ru-RU" sz="3200" b="1" dirty="0" smtClean="0"/>
              <a:t>Прогнозирование природных и техногенных катастроф</a:t>
            </a:r>
          </a:p>
          <a:p>
            <a:pPr lvl="1">
              <a:lnSpc>
                <a:spcPct val="90000"/>
              </a:lnSpc>
            </a:pPr>
            <a:r>
              <a:rPr lang="ru-RU" altLang="ru-RU" sz="3200" b="1" dirty="0" smtClean="0"/>
              <a:t>Биомедицина</a:t>
            </a:r>
          </a:p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</a:rPr>
              <a:t>Повышение престижа России в мире</a:t>
            </a:r>
          </a:p>
          <a:p>
            <a:pPr lvl="1">
              <a:lnSpc>
                <a:spcPct val="90000"/>
              </a:lnSpc>
            </a:pPr>
            <a:endParaRPr lang="ru-RU" altLang="ru-RU" sz="3200" b="1" dirty="0" smtClean="0"/>
          </a:p>
          <a:p>
            <a:endParaRPr lang="ru-RU" sz="4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ru-RU" sz="3600" b="1" dirty="0" smtClean="0">
                <a:solidFill>
                  <a:srgbClr val="660066"/>
                </a:solidFill>
              </a:rPr>
              <a:t>I. </a:t>
            </a:r>
            <a:r>
              <a:rPr lang="ru-RU" altLang="ru-RU" sz="3600" b="1" dirty="0" smtClean="0">
                <a:solidFill>
                  <a:srgbClr val="660066"/>
                </a:solidFill>
              </a:rPr>
              <a:t>Значение математики </a:t>
            </a:r>
            <a:br>
              <a:rPr lang="ru-RU" altLang="ru-RU" sz="3600" b="1" dirty="0" smtClean="0">
                <a:solidFill>
                  <a:srgbClr val="660066"/>
                </a:solidFill>
              </a:rPr>
            </a:br>
            <a:r>
              <a:rPr lang="ru-RU" altLang="ru-RU" sz="3600" b="1" dirty="0" smtClean="0">
                <a:solidFill>
                  <a:srgbClr val="660066"/>
                </a:solidFill>
              </a:rPr>
              <a:t>в современном мире</a:t>
            </a:r>
            <a:r>
              <a:rPr lang="en-US" altLang="ru-RU" sz="3600" b="1" dirty="0" smtClean="0">
                <a:solidFill>
                  <a:srgbClr val="660066"/>
                </a:solidFill>
              </a:rPr>
              <a:t> </a:t>
            </a:r>
            <a:r>
              <a:rPr lang="ru-RU" altLang="ru-RU" sz="3600" b="1" dirty="0" smtClean="0">
                <a:solidFill>
                  <a:srgbClr val="660066"/>
                </a:solidFill>
              </a:rPr>
              <a:t>и России</a:t>
            </a:r>
            <a:endParaRPr lang="ru-RU" sz="36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27584" y="332656"/>
          <a:ext cx="7848872" cy="628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3600" b="1" dirty="0" smtClean="0"/>
              <a:t>Недооценка значимости математического образования</a:t>
            </a:r>
          </a:p>
          <a:p>
            <a:pPr>
              <a:lnSpc>
                <a:spcPct val="90000"/>
              </a:lnSpc>
            </a:pPr>
            <a:r>
              <a:rPr lang="ru-RU" altLang="ru-RU" sz="3600" b="1" dirty="0" smtClean="0">
                <a:solidFill>
                  <a:srgbClr val="002060"/>
                </a:solidFill>
              </a:rPr>
              <a:t>Перегруженность программ техническими элементами и устаревшим содержанием</a:t>
            </a:r>
          </a:p>
          <a:p>
            <a:pPr>
              <a:lnSpc>
                <a:spcPct val="90000"/>
              </a:lnSpc>
            </a:pPr>
            <a:r>
              <a:rPr lang="ru-RU" altLang="ru-RU" sz="3600" b="1" dirty="0" smtClean="0"/>
              <a:t>Несоответствие программ потребностям и уровню подготовки значительной части обучающихся</a:t>
            </a:r>
            <a:endParaRPr lang="ru-RU" sz="4400" b="1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altLang="ru-RU" sz="4800" b="1" dirty="0" smtClean="0">
                <a:solidFill>
                  <a:srgbClr val="660066"/>
                </a:solidFill>
              </a:rPr>
              <a:t>Низкая учебная мотивация</a:t>
            </a:r>
            <a:endParaRPr lang="ru-RU" sz="4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518457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altLang="ru-RU" sz="3600" b="1" dirty="0" smtClean="0"/>
              <a:t>Устаревание</a:t>
            </a:r>
          </a:p>
          <a:p>
            <a:r>
              <a:rPr lang="ru-RU" altLang="ru-RU" sz="3600" b="1" dirty="0" smtClean="0"/>
              <a:t>Оторванность от жизни</a:t>
            </a:r>
          </a:p>
          <a:p>
            <a:r>
              <a:rPr lang="ru-RU" altLang="ru-RU" sz="3600" b="1" dirty="0" smtClean="0"/>
              <a:t>Нарушена преемственность между уровнями образования</a:t>
            </a:r>
          </a:p>
          <a:p>
            <a:r>
              <a:rPr lang="ru-RU" altLang="ru-RU" sz="3600" b="1" dirty="0" smtClean="0"/>
              <a:t>Отсутствие различий для разных групп обучающихся (по способностям и особенностям подготовки)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8" y="197768"/>
            <a:ext cx="8568952" cy="1143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altLang="ru-RU" sz="4800" b="1" dirty="0" smtClean="0">
                <a:solidFill>
                  <a:srgbClr val="660066"/>
                </a:solidFill>
              </a:rPr>
              <a:t>Содержание образования</a:t>
            </a:r>
            <a:endParaRPr lang="ru-RU" altLang="ru-RU" sz="4800" dirty="0" smtClean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err="1" smtClean="0">
                <a:solidFill>
                  <a:schemeClr val="hlink"/>
                </a:solidFill>
              </a:rPr>
              <a:t>Компетентностный</a:t>
            </a:r>
            <a:r>
              <a:rPr lang="ru-RU" altLang="ru-RU" b="1" dirty="0" smtClean="0">
                <a:solidFill>
                  <a:schemeClr val="hlink"/>
                </a:solidFill>
              </a:rPr>
              <a:t> подход к описанию образовательных результатов</a:t>
            </a:r>
          </a:p>
          <a:p>
            <a:pPr eaLnBrk="1" hangingPunct="1"/>
            <a:r>
              <a:rPr lang="ru-RU" altLang="ru-RU" b="1" dirty="0" smtClean="0">
                <a:solidFill>
                  <a:schemeClr val="hlink"/>
                </a:solidFill>
              </a:rPr>
              <a:t>Личностные, </a:t>
            </a:r>
            <a:r>
              <a:rPr lang="ru-RU" altLang="ru-RU" b="1" dirty="0" err="1" smtClean="0">
                <a:solidFill>
                  <a:schemeClr val="hlink"/>
                </a:solidFill>
              </a:rPr>
              <a:t>метапредметные</a:t>
            </a:r>
            <a:r>
              <a:rPr lang="ru-RU" altLang="ru-RU" b="1" dirty="0" smtClean="0">
                <a:solidFill>
                  <a:schemeClr val="hlink"/>
                </a:solidFill>
              </a:rPr>
              <a:t>, предметные образовательные результаты</a:t>
            </a:r>
          </a:p>
          <a:p>
            <a:pPr eaLnBrk="1" hangingPunct="1"/>
            <a:r>
              <a:rPr lang="ru-RU" altLang="ru-RU" b="1" dirty="0" smtClean="0">
                <a:solidFill>
                  <a:schemeClr val="hlink"/>
                </a:solidFill>
              </a:rPr>
              <a:t>Индивидуальные образовательные траектории</a:t>
            </a:r>
          </a:p>
          <a:p>
            <a:pPr eaLnBrk="1" hangingPunct="1"/>
            <a:endParaRPr lang="ru-RU" altLang="ru-RU" b="1" dirty="0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ru-RU" altLang="ru-RU" b="1" dirty="0" smtClean="0"/>
          </a:p>
        </p:txBody>
      </p:sp>
      <p:sp>
        <p:nvSpPr>
          <p:cNvPr id="76803" name="Rectangle 8"/>
          <p:cNvSpPr>
            <a:spLocks noChangeArrowheads="1"/>
          </p:cNvSpPr>
          <p:nvPr/>
        </p:nvSpPr>
        <p:spPr bwMode="auto">
          <a:xfrm>
            <a:off x="457200" y="304800"/>
            <a:ext cx="8229600" cy="1143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3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Федеральные государственные образовательные стандарты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1507</TotalTime>
  <Words>1149</Words>
  <Application>Microsoft Office PowerPoint</Application>
  <PresentationFormat>Экран (4:3)</PresentationFormat>
  <Paragraphs>166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Реализация Концепции развития математического образования – основной ресурс повышения   качества образования Новосибирской области</vt:lpstr>
      <vt:lpstr>Концепция развития математического образования в РФ</vt:lpstr>
      <vt:lpstr>Концепция развития математического образования в РФ</vt:lpstr>
      <vt:lpstr>I. Значение математики  в современном мире и в России</vt:lpstr>
      <vt:lpstr>I. Значение математики  в современном мире и России</vt:lpstr>
      <vt:lpstr>Слайд 6</vt:lpstr>
      <vt:lpstr>Низкая учебная мотивация</vt:lpstr>
      <vt:lpstr>Содержание образования</vt:lpstr>
      <vt:lpstr>Слайд 9</vt:lpstr>
      <vt:lpstr>Кадровые проблемы</vt:lpstr>
      <vt:lpstr>III. Цели Концепции</vt:lpstr>
      <vt:lpstr>Задачи развития математического образования</vt:lpstr>
      <vt:lpstr>Слайд 13</vt:lpstr>
      <vt:lpstr>Дошкольное и начальное общее образование</vt:lpstr>
      <vt:lpstr>Цели школьного математического образования</vt:lpstr>
      <vt:lpstr>Основное общее и среднее общее математическое образование</vt:lpstr>
      <vt:lpstr>Профессиональное образование</vt:lpstr>
      <vt:lpstr>Слайд 18</vt:lpstr>
      <vt:lpstr>Профессиональный стандарт «Педагог» </vt:lpstr>
      <vt:lpstr>Профстандарт педагога</vt:lpstr>
      <vt:lpstr>Функциональная карта профессиональной деятельности</vt:lpstr>
      <vt:lpstr>Профстандарт педагога</vt:lpstr>
      <vt:lpstr>Новые компетенции, заявленные в профстандарте педагога:</vt:lpstr>
      <vt:lpstr>Математическое просвещение  и популяризация математики </vt:lpstr>
      <vt:lpstr>Научно-методические (научно-практические) мероприятия в соответствии с утвержденным планом мероприятий по реализации Концепции на 2015-2020 годы от 19.11.2014</vt:lpstr>
      <vt:lpstr>Слайд 26</vt:lpstr>
      <vt:lpstr>Слайд 27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квалификации работников образования в свете введения ФГОС общего образования</dc:title>
  <dc:creator>Елена</dc:creator>
  <cp:lastModifiedBy>Елена</cp:lastModifiedBy>
  <cp:revision>109</cp:revision>
  <dcterms:created xsi:type="dcterms:W3CDTF">2014-05-16T16:38:55Z</dcterms:created>
  <dcterms:modified xsi:type="dcterms:W3CDTF">2016-03-27T17:36:14Z</dcterms:modified>
</cp:coreProperties>
</file>