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  <p:sldId id="27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Конкурс для шестиклассников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«Реальная математика»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472518" cy="4643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Цели:</a:t>
            </a:r>
            <a:endParaRPr lang="ru-RU" sz="1400" dirty="0" smtClean="0"/>
          </a:p>
          <a:p>
            <a:r>
              <a:rPr lang="ru-RU" sz="1400" dirty="0" smtClean="0"/>
              <a:t> повышение уровня математического развития учащихся, расширение их кругозора; </a:t>
            </a:r>
          </a:p>
          <a:p>
            <a:r>
              <a:rPr lang="ru-RU" sz="1400" dirty="0" smtClean="0"/>
              <a:t>воспитание самостоятельности мышления, воли, инициативы в достижении цели;</a:t>
            </a:r>
          </a:p>
          <a:p>
            <a:r>
              <a:rPr lang="ru-RU" sz="1400" dirty="0" smtClean="0"/>
              <a:t>формирование умения работать в коллективе и выслушивать товарищей, адекватно реагировать на критику, воспитание чувства ответственности за свою работу перед коллективом, уважительного отношения к чужому труду.</a:t>
            </a:r>
          </a:p>
          <a:p>
            <a:endParaRPr lang="ru-RU" sz="1400" dirty="0" smtClean="0"/>
          </a:p>
          <a:p>
            <a:pPr indent="14288">
              <a:buNone/>
            </a:pPr>
            <a:r>
              <a:rPr lang="ru-RU" sz="1400" dirty="0" smtClean="0"/>
              <a:t>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Задачи :</a:t>
            </a:r>
            <a:r>
              <a:rPr lang="ru-RU" sz="2800" i="1" dirty="0" smtClean="0"/>
              <a:t> </a:t>
            </a:r>
          </a:p>
          <a:p>
            <a:r>
              <a:rPr lang="ru-RU" sz="1400" dirty="0" smtClean="0"/>
              <a:t>повысить интерес учащихся к изучению предмета, показав прикладную значимость математики;</a:t>
            </a:r>
          </a:p>
          <a:p>
            <a:r>
              <a:rPr lang="ru-RU" sz="1400" dirty="0" smtClean="0"/>
              <a:t>активизировать познавательную деятельность для перевода знаний в опыт.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Пакеты –приветствия для команд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5000" b="1" dirty="0" smtClean="0"/>
          </a:p>
          <a:p>
            <a:pPr algn="ctr">
              <a:buNone/>
            </a:pPr>
            <a:endParaRPr lang="ru-RU" sz="5000" b="1" dirty="0" smtClean="0"/>
          </a:p>
          <a:p>
            <a:pPr algn="ctr">
              <a:buNone/>
            </a:pPr>
            <a:r>
              <a:rPr lang="ru-RU" sz="8000" b="1" dirty="0" smtClean="0"/>
              <a:t>Дорогие друзья, мы рады приветствовать вас на неделе математики!</a:t>
            </a:r>
          </a:p>
          <a:p>
            <a:pPr>
              <a:buNone/>
            </a:pPr>
            <a:r>
              <a:rPr lang="ru-RU" sz="8000" b="1" dirty="0" smtClean="0"/>
              <a:t>         Наша школа – большой организм и его жизнедеятельность зависит от слаженных действий многих людей. И если нам с вами тепло, светло, уютно, вкусно и радостно, то это чьих-то рук дело! Давайте же сегодня познакомимся поближе с теми ежедневными важными делами, которые выполняет  для нас с вами заботливый персонал школы №141.</a:t>
            </a:r>
          </a:p>
          <a:p>
            <a:pPr algn="r">
              <a:buNone/>
            </a:pPr>
            <a:r>
              <a:rPr lang="ru-RU" sz="5000" dirty="0" smtClean="0"/>
              <a:t>Удачи вам!</a:t>
            </a:r>
          </a:p>
          <a:p>
            <a:pPr algn="r">
              <a:buNone/>
            </a:pPr>
            <a:r>
              <a:rPr lang="ru-RU" sz="5000" dirty="0" smtClean="0"/>
              <a:t>Учителя математики.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400" b="1" dirty="0" smtClean="0"/>
              <a:t>     Задание №1 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   получите у заместителя директора школы  </a:t>
            </a:r>
            <a:r>
              <a:rPr lang="ru-RU" sz="6400" u="sng" dirty="0" err="1" smtClean="0"/>
              <a:t>Дремезова</a:t>
            </a:r>
            <a:r>
              <a:rPr lang="ru-RU" sz="6400" u="sng" dirty="0" smtClean="0"/>
              <a:t> Игоря Витальевича </a:t>
            </a:r>
          </a:p>
          <a:p>
            <a:pPr>
              <a:buNone/>
            </a:pPr>
            <a:endParaRPr lang="ru-RU" sz="6400" u="sng" dirty="0" smtClean="0"/>
          </a:p>
          <a:p>
            <a:pPr>
              <a:buNone/>
            </a:pPr>
            <a:r>
              <a:rPr lang="ru-RU" sz="6400" b="1" dirty="0" smtClean="0"/>
              <a:t>     Задание №2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   получите в медкабинете у фельдшера школы  </a:t>
            </a:r>
            <a:r>
              <a:rPr lang="ru-RU" sz="6400" u="sng" dirty="0" smtClean="0"/>
              <a:t>Васильевой Людмилы Алексеевны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>
              <a:buNone/>
            </a:pPr>
            <a:r>
              <a:rPr lang="ru-RU" sz="6400" b="1" dirty="0" smtClean="0"/>
              <a:t>     Задание №3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   получите  на пункте охраны у  </a:t>
            </a:r>
            <a:r>
              <a:rPr lang="ru-RU" sz="6400" u="sng" dirty="0" smtClean="0"/>
              <a:t>Исаевой  Натальи Ивановны</a:t>
            </a:r>
            <a:endParaRPr lang="ru-RU" sz="6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деля математики 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Содержимое 3" descr="неделя математики 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Рассмотрите внимательно меню школьной столовой (прилагается).</a:t>
            </a:r>
          </a:p>
          <a:p>
            <a:pPr>
              <a:buNone/>
            </a:pPr>
            <a:r>
              <a:rPr lang="ru-RU" sz="2000" dirty="0" smtClean="0"/>
              <a:t>Подсчитайте, сколько комплексов можно составить из имеющихся блюд?</a:t>
            </a:r>
          </a:p>
          <a:p>
            <a:pPr>
              <a:buNone/>
            </a:pPr>
            <a:r>
              <a:rPr lang="ru-RU" sz="2000" u="sng" dirty="0" smtClean="0"/>
              <a:t>Состав комплекса:</a:t>
            </a:r>
            <a:endParaRPr lang="ru-RU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Суп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Мясное или рыбное блюдо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Гарнир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Салат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Выпечка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Напиток (чай, кофе, </a:t>
            </a:r>
          </a:p>
          <a:p>
            <a:pPr marL="457200" lvl="0" indent="-457200">
              <a:buNone/>
            </a:pPr>
            <a:r>
              <a:rPr lang="ru-RU" sz="2000" dirty="0" smtClean="0"/>
              <a:t>компот и др.)</a:t>
            </a:r>
            <a:endParaRPr lang="ru-RU" sz="2000" dirty="0"/>
          </a:p>
        </p:txBody>
      </p:sp>
      <p:pic>
        <p:nvPicPr>
          <p:cNvPr id="4" name="Рисунок 3" descr="IMG_0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571744"/>
            <a:ext cx="4571999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      Задания: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Перед началом нового учебного года стены школы окрашивают краской. </a:t>
            </a:r>
          </a:p>
          <a:p>
            <a:pPr>
              <a:buNone/>
            </a:pPr>
            <a:r>
              <a:rPr lang="ru-RU" sz="2000" dirty="0" smtClean="0"/>
              <a:t>Сколько банок краски необходимо закупить, чтобы окрасить одну стену на третьем этаже нашей школы, если на 1м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стены необходимо 0,2 кг краски? </a:t>
            </a:r>
          </a:p>
          <a:p>
            <a:pPr>
              <a:buNone/>
            </a:pPr>
            <a:r>
              <a:rPr lang="ru-RU" sz="2000" dirty="0" smtClean="0"/>
              <a:t>В продаже имеется необходимая краска, расфасованная по два килограмма в  одну банку.</a:t>
            </a:r>
            <a:endParaRPr lang="ru-RU" sz="2000" dirty="0"/>
          </a:p>
        </p:txBody>
      </p:sp>
      <p:pic>
        <p:nvPicPr>
          <p:cNvPr id="4" name="Рисунок 3" descr="IMG_0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43314"/>
            <a:ext cx="4000496" cy="3000372"/>
          </a:xfrm>
          <a:prstGeom prst="rect">
            <a:avLst/>
          </a:prstGeom>
        </p:spPr>
      </p:pic>
      <p:pic>
        <p:nvPicPr>
          <p:cNvPr id="6" name="Рисунок 5" descr="неделя математики 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82184"/>
            <a:ext cx="3929057" cy="2946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dirty="0" smtClean="0"/>
              <a:t>Определите, какой процент всех                    работников школы составляют женщины, а какой процент – мужчины.</a:t>
            </a:r>
          </a:p>
          <a:p>
            <a:pPr>
              <a:buNone/>
            </a:pPr>
            <a:r>
              <a:rPr lang="ru-RU" sz="2400" dirty="0" smtClean="0"/>
              <a:t>Список работников школы вы можете найти у Исаевой Натальи Ивановны на пункте охраны.                                                              </a:t>
            </a:r>
            <a:endParaRPr lang="ru-RU" sz="2400" dirty="0"/>
          </a:p>
        </p:txBody>
      </p:sp>
      <p:pic>
        <p:nvPicPr>
          <p:cNvPr id="4" name="Рисунок 3" descr="IMG_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381002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Вычислите средний рост </a:t>
            </a:r>
          </a:p>
          <a:p>
            <a:pPr>
              <a:buNone/>
            </a:pPr>
            <a:r>
              <a:rPr lang="ru-RU" sz="2000" dirty="0" smtClean="0"/>
              <a:t>вашей группы. </a:t>
            </a:r>
          </a:p>
          <a:p>
            <a:pPr>
              <a:buNone/>
            </a:pPr>
            <a:r>
              <a:rPr lang="ru-RU" sz="2000" dirty="0" smtClean="0"/>
              <a:t>Сколько человек из вас</a:t>
            </a:r>
          </a:p>
          <a:p>
            <a:pPr>
              <a:buNone/>
            </a:pPr>
            <a:r>
              <a:rPr lang="ru-RU" sz="2000" dirty="0" smtClean="0"/>
              <a:t> имеют рост выше среднего?</a:t>
            </a:r>
            <a:endParaRPr lang="ru-RU" sz="2000" dirty="0"/>
          </a:p>
        </p:txBody>
      </p:sp>
      <p:pic>
        <p:nvPicPr>
          <p:cNvPr id="4" name="Рисунок 3" descr="неделя математики 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4381498" cy="3286124"/>
          </a:xfrm>
          <a:prstGeom prst="rect">
            <a:avLst/>
          </a:prstGeom>
        </p:spPr>
      </p:pic>
      <p:pic>
        <p:nvPicPr>
          <p:cNvPr id="5" name="Рисунок 4" descr="неделя математики 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119427" cy="2339571"/>
          </a:xfrm>
          <a:prstGeom prst="rect">
            <a:avLst/>
          </a:prstGeom>
        </p:spPr>
      </p:pic>
      <p:pic>
        <p:nvPicPr>
          <p:cNvPr id="6" name="Рисунок 5" descr="неделя математики 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28604"/>
            <a:ext cx="466728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200" dirty="0" smtClean="0"/>
              <a:t>Школа приобрела ткань шириной 120 см для пошива галстуков.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 120 см</a:t>
            </a:r>
          </a:p>
          <a:p>
            <a:pPr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	</a:t>
            </a:r>
          </a:p>
          <a:p>
            <a:pPr>
              <a:buNone/>
            </a:pPr>
            <a:r>
              <a:rPr lang="ru-RU" sz="2200" dirty="0" smtClean="0"/>
              <a:t>Размеры галстука: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 60 см</a:t>
            </a:r>
          </a:p>
          <a:p>
            <a:pPr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	60 см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 indent="14288">
              <a:buNone/>
            </a:pPr>
            <a:r>
              <a:rPr lang="ru-RU" sz="2200" dirty="0" smtClean="0"/>
              <a:t>Вычислите, кусок какой минимальной длины нужно отрезать от общего рулона ткани, чтобы сшить галстуки для всех учащихся вашего класса.</a:t>
            </a:r>
          </a:p>
          <a:p>
            <a:pPr indent="14288"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1428728" y="4714884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 flipH="1" flipV="1">
            <a:off x="1714480" y="2500306"/>
            <a:ext cx="857256" cy="6686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еделя математики 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876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smtClean="0"/>
              <a:t>проведения мероприятия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день проведения мероприятия каждый класс получает индивидуальный пакет. В пакете находится обращение к участникам конкурса и указаны места, где можно получить задания. Класс можно разбить на группы для выполнения отдельных заданий. Задания учащиеся выполняют на переменах в течение дня. В установленное время пакеты с решениями возвращают в штаб. Итоги подводятся по количеству верно решённых и грамотно оформленных заданий. Дети награждаются грамотами, возможно выставление оценок отдельным группам, детям. Проводится рефлексия внутри каждого класса.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432</Words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Конкурс для шестиклассников  «Реальная математика»</vt:lpstr>
      <vt:lpstr>Пакеты –приветствия для команд</vt:lpstr>
      <vt:lpstr>Слайд 3</vt:lpstr>
      <vt:lpstr>Задания:</vt:lpstr>
      <vt:lpstr>       Задания:</vt:lpstr>
      <vt:lpstr>Задания:</vt:lpstr>
      <vt:lpstr>Задания:</vt:lpstr>
      <vt:lpstr>Задания:</vt:lpstr>
      <vt:lpstr>Правила проведения мероприятия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в развитии образования</dc:title>
  <cp:lastModifiedBy>Классик</cp:lastModifiedBy>
  <cp:revision>45</cp:revision>
  <dcterms:modified xsi:type="dcterms:W3CDTF">2020-09-12T21:45:19Z</dcterms:modified>
</cp:coreProperties>
</file>