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1" r:id="rId5"/>
    <p:sldId id="264" r:id="rId6"/>
    <p:sldId id="265" r:id="rId7"/>
    <p:sldId id="263" r:id="rId8"/>
    <p:sldId id="266" r:id="rId9"/>
    <p:sldId id="257" r:id="rId10"/>
    <p:sldId id="267" r:id="rId11"/>
    <p:sldId id="268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21A24C-7A54-4DF7-A189-74EDCD5F2910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849135-01F2-415E-996C-F776C2467F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3229" y="2383583"/>
            <a:ext cx="6891130" cy="634241"/>
          </a:xfrm>
        </p:spPr>
        <p:txBody>
          <a:bodyPr>
            <a:noAutofit/>
          </a:bodyPr>
          <a:lstStyle/>
          <a:p>
            <a:r>
              <a:rPr lang="ru-RU" sz="6000" dirty="0" smtClean="0"/>
              <a:t>Мастер – класс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957" y="2232562"/>
            <a:ext cx="9912626" cy="34319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800" b="1" dirty="0" smtClean="0"/>
              <a:t>Рисование  солью и </a:t>
            </a:r>
            <a:r>
              <a:rPr lang="ru-RU" sz="4800" b="1" dirty="0" smtClean="0"/>
              <a:t>ПВА</a:t>
            </a:r>
            <a:endParaRPr lang="ru-RU" b="1" dirty="0" smtClean="0"/>
          </a:p>
          <a:p>
            <a:pPr algn="r"/>
            <a:endParaRPr lang="ru-RU" sz="28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Palatino Linotype"/>
              <a:ea typeface="+mj-ea"/>
              <a:cs typeface="+mj-cs"/>
            </a:endParaRPr>
          </a:p>
          <a:p>
            <a:pPr algn="r"/>
            <a:r>
              <a:rPr lang="ru-RU" sz="2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Хохлова Юлия Викторовна</a:t>
            </a:r>
          </a:p>
          <a:p>
            <a:pPr algn="r"/>
            <a:r>
              <a:rPr lang="ru-RU" sz="2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Воспитатель МКДОУ д/с № 171 </a:t>
            </a:r>
          </a:p>
          <a:p>
            <a:pPr algn="r"/>
            <a:r>
              <a:rPr lang="ru-RU" sz="2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«Черничка»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487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75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</a:rPr>
              <a:t>Последовательность действий:</a:t>
            </a:r>
            <a:endParaRPr lang="ru-RU" sz="3600" b="1" dirty="0">
              <a:effectLst/>
            </a:endParaRPr>
          </a:p>
        </p:txBody>
      </p:sp>
      <p:pic>
        <p:nvPicPr>
          <p:cNvPr id="6" name="Picture 5" descr="E:\МК на РМО Хохлова Ю.В\МК Хохловой Ю.В на РМО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51" y="1608072"/>
            <a:ext cx="5269206" cy="296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МК на РМО Хохлова Ю.В\МК Хохловой Ю.В на РМО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3" y="1615046"/>
            <a:ext cx="5256810" cy="2956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5968" y="5692877"/>
            <a:ext cx="1055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2. Аккуратно посыпаем слой ПВА слоем соли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8929" y="65313"/>
            <a:ext cx="10972800" cy="12053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</a:rPr>
              <a:t>Последовательность действий:</a:t>
            </a:r>
            <a:endParaRPr lang="ru-RU" sz="3600" b="1" dirty="0">
              <a:effectLst/>
            </a:endParaRPr>
          </a:p>
        </p:txBody>
      </p:sp>
      <p:pic>
        <p:nvPicPr>
          <p:cNvPr id="5" name="Picture 3" descr="E:\МК на РМО Хохлова Ю.В\МК Хохловой Ю.В на РМО (1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r="17809"/>
          <a:stretch/>
        </p:blipFill>
        <p:spPr bwMode="auto">
          <a:xfrm>
            <a:off x="4453247" y="1148444"/>
            <a:ext cx="1959428" cy="467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8929" y="5796116"/>
            <a:ext cx="1131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3. Даем изделию возможность высохнуть при комнатной температуре 15-20 минут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1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681" y="285008"/>
            <a:ext cx="8319819" cy="1140031"/>
          </a:xfrm>
        </p:spPr>
        <p:txBody>
          <a:bodyPr/>
          <a:lstStyle/>
          <a:p>
            <a:r>
              <a:rPr lang="ru-RU" sz="3200" b="1" dirty="0" smtClean="0">
                <a:effectLst/>
              </a:rPr>
              <a:t>Узоры, снежинки, звёздочки.</a:t>
            </a:r>
            <a:endParaRPr lang="ru-RU" sz="3200" b="1" dirty="0">
              <a:effectLst/>
            </a:endParaRPr>
          </a:p>
        </p:txBody>
      </p:sp>
      <p:pic>
        <p:nvPicPr>
          <p:cNvPr id="3074" name="Picture 2" descr="E:\МК на РМО Хохлова Ю.В\МК Хохловой Ю.В на РМО (2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36" y="4062979"/>
            <a:ext cx="4261687" cy="239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К на РМО Хохлова Ю.В\МК Хохловой Ю.В на РМО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9" y="1528948"/>
            <a:ext cx="3992089" cy="224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61959" y="5106390"/>
            <a:ext cx="3836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7" name="Picture 4" descr="E:\МК на РМО Хохлова Ю.В\МК Хохловой Ю.В на РМО (18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r="326"/>
          <a:stretch/>
        </p:blipFill>
        <p:spPr bwMode="auto">
          <a:xfrm>
            <a:off x="6500994" y="2216604"/>
            <a:ext cx="4491597" cy="2527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4" y="201882"/>
            <a:ext cx="10799618" cy="6116224"/>
          </a:xfrm>
        </p:spPr>
        <p:txBody>
          <a:bodyPr>
            <a:noAutofit/>
          </a:bodyPr>
          <a:lstStyle/>
          <a:p>
            <a:pPr lvl="0" algn="r">
              <a:lnSpc>
                <a:spcPct val="100000"/>
              </a:lnSpc>
              <a:spcBef>
                <a:spcPct val="20000"/>
              </a:spcBef>
            </a:pPr>
            <a:r>
              <a:rPr lang="ru-RU" sz="4000" b="1" dirty="0">
                <a:effectLst/>
              </a:rPr>
              <a:t>Цель:</a:t>
            </a:r>
            <a:r>
              <a:rPr lang="ru-RU" sz="4000" dirty="0">
                <a:effectLst/>
              </a:rPr>
              <a:t> </a:t>
            </a:r>
            <a:r>
              <a:rPr lang="ru-RU" sz="4000" dirty="0" smtClean="0">
                <a:effectLst/>
              </a:rPr>
              <a:t>  Раскрыть </a:t>
            </a:r>
            <a:r>
              <a:rPr lang="ru-RU" sz="4000" dirty="0">
                <a:effectLst/>
              </a:rPr>
              <a:t>значение нетрадиционных приёмов </a:t>
            </a:r>
            <a:r>
              <a:rPr lang="ru-RU" sz="4000" dirty="0" err="1">
                <a:effectLst/>
              </a:rPr>
              <a:t>изодеятельности</a:t>
            </a:r>
            <a:r>
              <a:rPr lang="ru-RU" sz="4000" dirty="0">
                <a:effectLst/>
              </a:rPr>
              <a:t> в работе с дошкольниками для развития воображения, творческого мышления и творческой активности. Познакомить детей с многообразием техник нестандартного раскрашивания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Дети должны жить в мире красоты</a:t>
            </a:r>
            <a:r>
              <a:rPr lang="ru-RU" sz="1400" b="1" dirty="0" smtClean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,</a:t>
            </a:r>
            <a: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игры, сказки, музыки, рисунка</a:t>
            </a:r>
            <a:r>
              <a:rPr lang="ru-RU" sz="1400" b="1" dirty="0" smtClean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,</a:t>
            </a:r>
            <a: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 фантазии, творчества</a:t>
            </a:r>
            <a:r>
              <a:rPr lang="ru-RU" sz="1400" b="1" dirty="0" smtClean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.</a:t>
            </a:r>
            <a: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Сухомлинский В. А.</a:t>
            </a:r>
            <a:br>
              <a:rPr lang="ru-RU" sz="1400" b="1" dirty="0">
                <a:solidFill>
                  <a:prstClr val="black">
                    <a:tint val="75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8255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624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Проведение </a:t>
            </a:r>
            <a:r>
              <a:rPr lang="ru-RU" sz="3200" b="1" dirty="0" smtClean="0"/>
              <a:t>ННОД </a:t>
            </a:r>
            <a:r>
              <a:rPr lang="ru-RU" sz="3200" b="1" dirty="0" smtClean="0"/>
              <a:t>с использованием нетрадиционных техник:</a:t>
            </a:r>
          </a:p>
          <a:p>
            <a:r>
              <a:rPr lang="ru-RU" b="1" dirty="0" smtClean="0"/>
              <a:t>Способствует </a:t>
            </a:r>
            <a:r>
              <a:rPr lang="ru-RU" b="1" dirty="0" smtClean="0"/>
              <a:t>снятию детских страхов;</a:t>
            </a:r>
          </a:p>
          <a:p>
            <a:r>
              <a:rPr lang="ru-RU" b="1" dirty="0" smtClean="0"/>
              <a:t>Развивает </a:t>
            </a:r>
            <a:r>
              <a:rPr lang="ru-RU" b="1" dirty="0" smtClean="0"/>
              <a:t>уверенность в своих силах;</a:t>
            </a:r>
          </a:p>
          <a:p>
            <a:r>
              <a:rPr lang="ru-RU" b="1" dirty="0" smtClean="0"/>
              <a:t>Развивает </a:t>
            </a:r>
            <a:r>
              <a:rPr lang="ru-RU" b="1" dirty="0" smtClean="0"/>
              <a:t>пространственное мышление;</a:t>
            </a:r>
          </a:p>
          <a:p>
            <a:r>
              <a:rPr lang="ru-RU" b="1" dirty="0" smtClean="0"/>
              <a:t>Учит </a:t>
            </a:r>
            <a:r>
              <a:rPr lang="ru-RU" b="1" dirty="0" smtClean="0"/>
              <a:t>детей свободно выражать свой замысел;</a:t>
            </a:r>
          </a:p>
          <a:p>
            <a:r>
              <a:rPr lang="ru-RU" b="1" dirty="0" smtClean="0"/>
              <a:t>Побуждает </a:t>
            </a:r>
            <a:r>
              <a:rPr lang="ru-RU" b="1" dirty="0" smtClean="0"/>
              <a:t>детей к творческим поискам и решениям;</a:t>
            </a:r>
          </a:p>
          <a:p>
            <a:r>
              <a:rPr lang="ru-RU" b="1" dirty="0" smtClean="0"/>
              <a:t>Учит </a:t>
            </a:r>
            <a:r>
              <a:rPr lang="ru-RU" b="1" dirty="0" smtClean="0"/>
              <a:t>детей работать с разнообразным материалом;</a:t>
            </a:r>
          </a:p>
          <a:p>
            <a:r>
              <a:rPr lang="ru-RU" b="1" dirty="0" smtClean="0"/>
              <a:t>Развивает </a:t>
            </a:r>
            <a:r>
              <a:rPr lang="ru-RU" b="1" dirty="0" smtClean="0"/>
              <a:t>чувство композиции, ритма,  колорита,  </a:t>
            </a:r>
            <a:r>
              <a:rPr lang="ru-RU" b="1" dirty="0" err="1"/>
              <a:t>ц</a:t>
            </a:r>
            <a:r>
              <a:rPr lang="ru-RU" b="1" dirty="0" err="1" smtClean="0"/>
              <a:t>ветовосприятия</a:t>
            </a:r>
            <a:r>
              <a:rPr lang="ru-RU" b="1" dirty="0" smtClean="0"/>
              <a:t>;       чувство фактурности и объёмности;</a:t>
            </a:r>
          </a:p>
          <a:p>
            <a:r>
              <a:rPr lang="ru-RU" b="1" dirty="0" smtClean="0"/>
              <a:t>Развивает </a:t>
            </a:r>
            <a:r>
              <a:rPr lang="ru-RU" b="1" dirty="0" smtClean="0"/>
              <a:t>мелкую моторику рук;</a:t>
            </a:r>
          </a:p>
          <a:p>
            <a:r>
              <a:rPr lang="ru-RU" b="1" dirty="0" smtClean="0"/>
              <a:t>Развивает </a:t>
            </a:r>
            <a:r>
              <a:rPr lang="ru-RU" b="1" dirty="0" smtClean="0"/>
              <a:t>творческие способности, воображение и  полёт </a:t>
            </a:r>
            <a:r>
              <a:rPr lang="ru-RU" b="1" dirty="0" smtClean="0"/>
              <a:t>фантазии.</a:t>
            </a:r>
          </a:p>
          <a:p>
            <a:r>
              <a:rPr lang="ru-RU" b="1" dirty="0" smtClean="0"/>
              <a:t>Во </a:t>
            </a:r>
            <a:r>
              <a:rPr lang="ru-RU" b="1" dirty="0" smtClean="0"/>
              <a:t>время работы дети получают эстетическое удовольствие.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01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48" y="463139"/>
            <a:ext cx="9144000" cy="60966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Рисовать </a:t>
            </a:r>
            <a:r>
              <a:rPr lang="ru-RU" sz="3200" b="1" dirty="0" smtClean="0"/>
              <a:t>солью можно разными </a:t>
            </a:r>
            <a:r>
              <a:rPr lang="ru-RU" sz="3200" b="1" dirty="0" smtClean="0"/>
              <a:t>способами</a:t>
            </a:r>
            <a:r>
              <a:rPr lang="ru-RU" sz="3200" b="1" dirty="0" smtClean="0"/>
              <a:t>:</a:t>
            </a:r>
          </a:p>
          <a:p>
            <a:pPr algn="l"/>
            <a:r>
              <a:rPr lang="ru-RU" b="1" dirty="0" smtClean="0"/>
              <a:t>1</a:t>
            </a:r>
            <a:r>
              <a:rPr lang="ru-RU" b="1" dirty="0" smtClean="0"/>
              <a:t>. Рисование сухой солью методом </a:t>
            </a:r>
            <a:r>
              <a:rPr lang="ru-RU" b="1" dirty="0" err="1" smtClean="0"/>
              <a:t>насыпания</a:t>
            </a:r>
            <a:r>
              <a:rPr lang="ru-RU" b="1" dirty="0"/>
              <a:t>;</a:t>
            </a:r>
            <a:r>
              <a:rPr lang="ru-RU" b="1" dirty="0" smtClean="0"/>
              <a:t> </a:t>
            </a:r>
            <a:endParaRPr lang="ru-RU" b="1" dirty="0" smtClean="0"/>
          </a:p>
          <a:p>
            <a:pPr algn="l"/>
            <a:r>
              <a:rPr lang="ru-RU" b="1" dirty="0" smtClean="0"/>
              <a:t>2.  Рисование по мокрой </a:t>
            </a:r>
            <a:r>
              <a:rPr lang="ru-RU" b="1" dirty="0" smtClean="0"/>
              <a:t>краске; </a:t>
            </a:r>
            <a:endParaRPr lang="ru-RU" b="1" dirty="0" smtClean="0"/>
          </a:p>
          <a:p>
            <a:pPr marL="457200" indent="-457200" algn="l">
              <a:buAutoNum type="arabicPeriod" startAt="3"/>
            </a:pPr>
            <a:r>
              <a:rPr lang="ru-RU" b="1" dirty="0" smtClean="0"/>
              <a:t>Рисование на поверхности сухой </a:t>
            </a:r>
            <a:r>
              <a:rPr lang="ru-RU" b="1" dirty="0" smtClean="0"/>
              <a:t>солью;</a:t>
            </a:r>
            <a:endParaRPr lang="ru-RU" b="1" dirty="0" smtClean="0"/>
          </a:p>
          <a:p>
            <a:pPr marL="457200" indent="-457200" algn="l">
              <a:buAutoNum type="arabicPeriod" startAt="3"/>
            </a:pPr>
            <a:r>
              <a:rPr lang="ru-RU" b="1" dirty="0" smtClean="0"/>
              <a:t>Рисование клеем ПВА с посыпанием солью.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3" y="3850631"/>
            <a:ext cx="4205005" cy="236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0817" t="26660" r="23305" b="25618"/>
          <a:stretch/>
        </p:blipFill>
        <p:spPr>
          <a:xfrm>
            <a:off x="8518579" y="230191"/>
            <a:ext cx="3385709" cy="216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206" t="26961" r="24383" b="27392"/>
          <a:stretch/>
        </p:blipFill>
        <p:spPr>
          <a:xfrm>
            <a:off x="8528567" y="2745982"/>
            <a:ext cx="3365731" cy="228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683" y="3805123"/>
            <a:ext cx="3093783" cy="245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2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017" y="2147455"/>
            <a:ext cx="6563383" cy="341438"/>
          </a:xfrm>
        </p:spPr>
        <p:txBody>
          <a:bodyPr/>
          <a:lstStyle/>
          <a:p>
            <a:r>
              <a:rPr lang="ru-RU" sz="3600" dirty="0" smtClean="0"/>
              <a:t>Образцы </a:t>
            </a:r>
            <a:r>
              <a:rPr lang="ru-RU" sz="3600" dirty="0" smtClean="0"/>
              <a:t>раскрашивания: </a:t>
            </a:r>
            <a:r>
              <a:rPr lang="ru-RU" sz="3600" dirty="0" smtClean="0"/>
              <a:t>фломастеры, мелки и краски с солью</a:t>
            </a:r>
            <a:endParaRPr lang="ru-RU" sz="3600" dirty="0"/>
          </a:p>
        </p:txBody>
      </p:sp>
      <p:pic>
        <p:nvPicPr>
          <p:cNvPr id="1026" name="Picture 2" descr="C:\Users\Гость\Desktop\Camera Roll\WP_20150526_15_55_33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3577" r="8934" b="4891"/>
          <a:stretch/>
        </p:blipFill>
        <p:spPr bwMode="auto">
          <a:xfrm rot="14981506">
            <a:off x="584583" y="2913012"/>
            <a:ext cx="4396736" cy="259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2213">
            <a:off x="6915018" y="800802"/>
            <a:ext cx="4024934" cy="5818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ость\Desktop\Camera Roll\WP_20150526_15_55_5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12" y="3005056"/>
            <a:ext cx="6017937" cy="3380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316136"/>
            <a:ext cx="3854148" cy="2561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6" y="608333"/>
            <a:ext cx="4086968" cy="5777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Рисование новогодней </a:t>
            </a:r>
            <a:r>
              <a:rPr lang="ru-RU" dirty="0"/>
              <a:t>и</a:t>
            </a:r>
            <a:r>
              <a:rPr lang="ru-RU" dirty="0" smtClean="0"/>
              <a:t>грушки </a:t>
            </a:r>
            <a:br>
              <a:rPr lang="ru-RU" dirty="0" smtClean="0"/>
            </a:br>
            <a:r>
              <a:rPr lang="ru-RU" dirty="0" smtClean="0"/>
              <a:t>солью и ПВА</a:t>
            </a:r>
            <a:endParaRPr lang="ru-RU" dirty="0"/>
          </a:p>
        </p:txBody>
      </p:sp>
      <p:pic>
        <p:nvPicPr>
          <p:cNvPr id="1026" name="Picture 2" descr="E:\МК на РМО Хохлова Ю.В\МК Хохловой Ю.В на РМО (12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9"/>
          <a:stretch/>
        </p:blipFill>
        <p:spPr bwMode="auto">
          <a:xfrm>
            <a:off x="812156" y="3087584"/>
            <a:ext cx="3722491" cy="325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E:\МК на РМО Хохлова Ю.В\МК Хохловой Ю.В на РМО (2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10" y="3206338"/>
            <a:ext cx="5425707" cy="3051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678426" y="1637071"/>
            <a:ext cx="1001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Изделия, которые получаются в результате работы по этой технике, будут отражать фантазию и настроение мастера.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23158"/>
          </a:xfrm>
        </p:spPr>
        <p:txBody>
          <a:bodyPr/>
          <a:lstStyle/>
          <a:p>
            <a:r>
              <a:rPr lang="ru-RU" dirty="0" smtClean="0"/>
              <a:t>Для работы нам потребуются: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63294" y="1377539"/>
            <a:ext cx="5474524" cy="512065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4. Подставка для изделия – это может быть чем угодно, способным поддержать изделие на время сушки.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Предмет декорирования: старая елочная игрушка, подсвечник и т.п.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6. Емкость с солью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87680" y="1330037"/>
            <a:ext cx="5485608" cy="5247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Клеенка, на которой мы будем творить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Бумажные салфетки или платочки (сухие и влажные) для своевременной корректировки рисунка и количества высыпанной соли.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Клей ПВА в удобной для рисования упаковке</a:t>
            </a:r>
          </a:p>
          <a:p>
            <a:endParaRPr lang="ru-RU" dirty="0"/>
          </a:p>
        </p:txBody>
      </p:sp>
      <p:pic>
        <p:nvPicPr>
          <p:cNvPr id="5" name="Рисунок 4" descr="1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33" y="1970464"/>
            <a:ext cx="1823638" cy="105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умажные плат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75" y="4358244"/>
            <a:ext cx="1331379" cy="102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лей ПВА - Клей - Офисные принадлежности - Канцтовары Berlingo, каталог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37" y="5651484"/>
            <a:ext cx="1033780" cy="106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упить дешево Для дома/Новый год!/Елочные игрушки/Эксклюзивные елочные игрушки M.A. Mostowski/Подставки для игрушек #4647813 бр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919" y="2500023"/>
            <a:ext cx="1047285" cy="111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 по Новогодние Шары на Ветк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660" y="4013861"/>
            <a:ext cx="1567542" cy="124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Kofetime: Соль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16" y="5384631"/>
            <a:ext cx="1648935" cy="111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71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511" y="542781"/>
            <a:ext cx="6338455" cy="104804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effectLst/>
              </a:rPr>
              <a:t>Последовательность действий:</a:t>
            </a:r>
            <a:endParaRPr lang="ru-RU" sz="32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E:\МК на РМО Хохлова Ю.В\МК Хохловой Ю.В на РМО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3" y="2514279"/>
            <a:ext cx="3500926" cy="2175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К на РМО Хохлова Ю.В\МК Хохловой Ю.В на РМО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23" y="431218"/>
            <a:ext cx="4384640" cy="2466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186" y="5683463"/>
            <a:ext cx="11474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1. Наносим на предмет декорирования клеем ПВА рисунок, заполняя или оставляя пробелы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4" descr="E:\МК на РМО Хохлова Ю.В\МК Хохловой Ю.В на РМО (18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r="42567"/>
          <a:stretch/>
        </p:blipFill>
        <p:spPr bwMode="auto">
          <a:xfrm>
            <a:off x="8573984" y="3096565"/>
            <a:ext cx="2358646" cy="2297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МК на РМО Хохлова Ю.В\МК Хохловой Ю.В на РМО (14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78"/>
          <a:stretch/>
        </p:blipFill>
        <p:spPr bwMode="auto">
          <a:xfrm>
            <a:off x="4273446" y="2244436"/>
            <a:ext cx="2872826" cy="271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0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279</TotalTime>
  <Words>323</Words>
  <Application>Microsoft Office PowerPoint</Application>
  <PresentationFormat>Произвольный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Мастер – класс </vt:lpstr>
      <vt:lpstr>Цель:   Раскрыть значение нетрадиционных приёмов изодеятельности в работе с дошкольниками для развития воображения, творческого мышления и творческой активности. Познакомить детей с многообразием техник нестандартного раскрашивания Дети должны жить в мире красоты, игры, сказки, музыки, рисунка,  фантазии, творчества. Сухомлинский В. А. </vt:lpstr>
      <vt:lpstr>Презентация PowerPoint</vt:lpstr>
      <vt:lpstr>Презентация PowerPoint</vt:lpstr>
      <vt:lpstr>Образцы раскрашивания: фломастеры, мелки и краски с солью</vt:lpstr>
      <vt:lpstr>Презентация PowerPoint</vt:lpstr>
      <vt:lpstr>Рисование новогодней игрушки  солью и ПВА</vt:lpstr>
      <vt:lpstr>Для работы нам потребуются:</vt:lpstr>
      <vt:lpstr>Последовательность действий:</vt:lpstr>
      <vt:lpstr>Последовательность действий:</vt:lpstr>
      <vt:lpstr>Последовательность действий:</vt:lpstr>
      <vt:lpstr>Узоры, снежинки, звёздочки.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гцро</cp:lastModifiedBy>
  <cp:revision>24</cp:revision>
  <dcterms:created xsi:type="dcterms:W3CDTF">2014-12-09T01:48:38Z</dcterms:created>
  <dcterms:modified xsi:type="dcterms:W3CDTF">2015-06-01T03:44:58Z</dcterms:modified>
</cp:coreProperties>
</file>