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7"/>
  </p:notesMasterIdLst>
  <p:sldIdLst>
    <p:sldId id="257" r:id="rId2"/>
    <p:sldId id="285" r:id="rId3"/>
    <p:sldId id="278" r:id="rId4"/>
    <p:sldId id="280" r:id="rId5"/>
    <p:sldId id="281" r:id="rId6"/>
    <p:sldId id="282" r:id="rId7"/>
    <p:sldId id="283" r:id="rId8"/>
    <p:sldId id="284" r:id="rId9"/>
    <p:sldId id="258" r:id="rId10"/>
    <p:sldId id="259" r:id="rId11"/>
    <p:sldId id="260" r:id="rId12"/>
    <p:sldId id="261" r:id="rId13"/>
    <p:sldId id="268" r:id="rId14"/>
    <p:sldId id="274" r:id="rId15"/>
    <p:sldId id="28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09928E-C37C-492A-8114-C08A96151AC4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ECB16-BAD5-4076-8C39-5CD698F848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633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6B5E3-BC7C-43E8-B732-1C2421FFC8E3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969F347-3CCC-4880-BA22-74C3164AC2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6B5E3-BC7C-43E8-B732-1C2421FFC8E3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9F347-3CCC-4880-BA22-74C3164AC2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6B5E3-BC7C-43E8-B732-1C2421FFC8E3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9F347-3CCC-4880-BA22-74C3164AC2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6B5E3-BC7C-43E8-B732-1C2421FFC8E3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969F347-3CCC-4880-BA22-74C3164AC2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6B5E3-BC7C-43E8-B732-1C2421FFC8E3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9F347-3CCC-4880-BA22-74C3164AC27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6B5E3-BC7C-43E8-B732-1C2421FFC8E3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9F347-3CCC-4880-BA22-74C3164AC2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6B5E3-BC7C-43E8-B732-1C2421FFC8E3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969F347-3CCC-4880-BA22-74C3164AC27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6B5E3-BC7C-43E8-B732-1C2421FFC8E3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9F347-3CCC-4880-BA22-74C3164AC2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6B5E3-BC7C-43E8-B732-1C2421FFC8E3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9F347-3CCC-4880-BA22-74C3164AC2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6B5E3-BC7C-43E8-B732-1C2421FFC8E3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9F347-3CCC-4880-BA22-74C3164AC2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6B5E3-BC7C-43E8-B732-1C2421FFC8E3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9F347-3CCC-4880-BA22-74C3164AC27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E16B5E3-BC7C-43E8-B732-1C2421FFC8E3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969F347-3CCC-4880-BA22-74C3164AC27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Август -2017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Концепции математического образования </a:t>
            </a:r>
            <a:endParaRPr lang="ru-RU" sz="6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Новомлинец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А.А., руководитель РМО, </a:t>
            </a:r>
          </a:p>
          <a:p>
            <a:pPr marL="0" indent="0" algn="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математики МБОУ СОШ № 92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65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368152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ервый районный  конкурс исследовательских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5-8 классов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0172315"/>
              </p:ext>
            </p:extLst>
          </p:nvPr>
        </p:nvGraphicFramePr>
        <p:xfrm>
          <a:off x="899592" y="2132857"/>
          <a:ext cx="7056785" cy="3672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344"/>
                <a:gridCol w="2000825"/>
                <a:gridCol w="1959616"/>
              </a:tblGrid>
              <a:tr h="12241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3200" kern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0" kern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Кол-во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0" kern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работ</a:t>
                      </a:r>
                      <a:endParaRPr lang="ru-RU" sz="3200" b="0" kern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0" kern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Кол-во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0" kern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уч-ся</a:t>
                      </a:r>
                      <a:endParaRPr lang="ru-RU" sz="3200" b="0" kern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241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kern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5-6</a:t>
                      </a:r>
                      <a:endParaRPr lang="ru-RU" sz="3200" kern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kern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3200" kern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kern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3200" kern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241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kern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7-8</a:t>
                      </a:r>
                      <a:endParaRPr lang="ru-RU" sz="3200" kern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kern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3200" kern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kern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3200" kern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511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онкурс исследовательских проектов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5484171"/>
              </p:ext>
            </p:extLst>
          </p:nvPr>
        </p:nvGraphicFramePr>
        <p:xfrm>
          <a:off x="539553" y="1600200"/>
          <a:ext cx="8208912" cy="3419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3"/>
                <a:gridCol w="3130038"/>
                <a:gridCol w="3062651"/>
              </a:tblGrid>
              <a:tr h="370840">
                <a:tc>
                  <a:txBody>
                    <a:bodyPr/>
                    <a:lstStyle/>
                    <a:p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победители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лауреаты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05664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5-6 класс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ВНГ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kern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ВНГ,</a:t>
                      </a:r>
                      <a:endParaRPr lang="ru-RU" sz="3200" kern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ИЛ НГТУ</a:t>
                      </a:r>
                    </a:p>
                  </a:txBody>
                  <a:tcPr marL="68580" marR="68580" marT="0" marB="0"/>
                </a:tc>
              </a:tr>
              <a:tr h="1735192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7-8 класс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Гимназия № 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ИЛ </a:t>
                      </a:r>
                      <a:r>
                        <a:rPr lang="ru-RU" sz="3200" kern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НГТУ,</a:t>
                      </a:r>
                      <a:endParaRPr lang="ru-RU" sz="3200" kern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Лицей № 136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55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197626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этап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конкурса проектов учащихся 5-8 классов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752" y="2348880"/>
            <a:ext cx="8503920" cy="3750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 одна работа ,отобранная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очный этап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(из заявки) по математике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прошла, но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вошли в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 2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по математике из Инженерного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лицея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отмеченные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районном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этапе.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38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Смотр-конкурс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школьных методических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объединений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«Роль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ШМО ОО 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развитии профессиональной компетентности педагога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 введения и реализации ФГОС»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ШМО МБОУ СОШ №86  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Кузенкова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Инна Владимировна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19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151216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РАБОТЫ РМО 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2017-2018 учебный год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Autofit/>
          </a:bodyPr>
          <a:lstStyle/>
          <a:p>
            <a:pPr marL="0" indent="0" algn="ctr" fontAlgn="t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47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4.infourok.ru/uploads/ex/12bd/0003f6d4-dc912c48/img53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5" b="1515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721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052736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85000" lnSpcReduction="10000"/>
          </a:bodyPr>
          <a:lstStyle/>
          <a:p>
            <a:pPr marL="68580" indent="0" algn="ctr">
              <a:buNone/>
            </a:pP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Математический марафон</a:t>
            </a:r>
            <a:b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Апрель 2017 </a:t>
            </a:r>
            <a:b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Приняло участие более 200 учащихся 7-8 классов из 34 ОУ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финал вышли: ВНГ, Гимн. 16,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Гимн.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17, ИЭЛ, СОШ № 27, СОШ №40, СОШ № 50, СОШ № 90, СОШ № 94, СОШ № 191, СОШ № 210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Победители и призеры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место – ВНГ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место – Гимн. 17,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место – Лицей №136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94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Районный конкурс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 года - 2016»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Проходил по трем номинациям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Номинация «Учитель года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 /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 математики представлены не были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Номинация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«Педагогический дебют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Скобелина Анастасия Викторовна, учитель математики МБОУ СОШ №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210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Номинация «Воспитатель года»</a:t>
            </a:r>
          </a:p>
        </p:txBody>
      </p:sp>
    </p:spTree>
    <p:extLst>
      <p:ext uri="{BB962C8B-B14F-4D97-AF65-F5344CB8AC3E}">
        <p14:creationId xmlns:p14="http://schemas.microsoft.com/office/powerpoint/2010/main" val="224002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27584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айонный конкурс инновационных проектов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«Инновации в образовании» - 2017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Приняло участие 30 ОУ</a:t>
            </a:r>
          </a:p>
          <a:p>
            <a:r>
              <a:rPr lang="ru-RU" sz="3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Победитель в номинации   </a:t>
            </a:r>
            <a:r>
              <a:rPr lang="ru-RU" sz="3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«Повышение качества математического образования» - 1</a:t>
            </a: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«Интернет-сервисы как средство творческого саморазвития учащихся в рамках математического образования», </a:t>
            </a:r>
            <a:r>
              <a:rPr lang="ru-RU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Касилаускайте</a:t>
            </a:r>
            <a:r>
              <a:rPr lang="ru-RU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Ирина </a:t>
            </a:r>
            <a:r>
              <a:rPr lang="ru-RU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Гинтера</a:t>
            </a:r>
            <a:r>
              <a:rPr lang="ru-RU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учитель математики МБОУ «Лицей № 136».</a:t>
            </a: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Лауреат в номинации</a:t>
            </a:r>
            <a:r>
              <a:rPr lang="ru-RU" sz="3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«Повышение качества математического </a:t>
            </a:r>
            <a:r>
              <a:rPr lang="ru-RU" sz="3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образования»</a:t>
            </a: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«Сборник задач на смеси», </a:t>
            </a:r>
            <a:r>
              <a:rPr lang="ru-RU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Гурьева Ольга Николаевна, учитель математики</a:t>
            </a: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«Гимназия № 16 «Французская»;</a:t>
            </a: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Проект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творческого потенциала учащихся при помощи мультимедиа технологий на уроках математики», </a:t>
            </a:r>
            <a:r>
              <a:rPr lang="ru-RU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Скобелина Анастасия Викторовна, учитель математики МБОУ СОШ № 210;</a:t>
            </a: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73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олимпиада школьников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Приняло участие 2958 учащихся из  36 ОУ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Победителей –83 учащихся /68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Призеров – 439 учащихся/239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Тищенко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Роман (11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из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ВНГ выполнил работу  100% баллов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548 уч-ся/ 18% выполнили работу менее, чем  25% баллов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18уч-ся /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0,61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выполнили работу более, чем  75%баллов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76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Специализированные классы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370 участников олимпиады 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115 учащихся /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12,5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стали победителями  и 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призёрами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 уч-ся – победители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94 уч-ся - призеры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47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этап олимпиады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Участвовало 58 учащихся района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чел./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17,24%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набрали менее 25% баллов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чел./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17,24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набрали более 75% баллов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чел./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3,45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набрали 0 баллов</a:t>
            </a:r>
          </a:p>
          <a:p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Самый высокий процент выполнения заданий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математике и физике у Фирсова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Виктора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уч-ся 8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МАОУ Вторая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гимназия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/победитель по 5 предметам/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401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егиональный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заключительный этап олимпиады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Участвовало 7 учащихся 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Победителей и призеров нет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57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XХ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районная НПК школьников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«Сибирь»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секцию «Математика» представлено 16 работ из    ОУ</a:t>
            </a: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Представили 20 учащихся</a:t>
            </a: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Победители :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 НГТУ,    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ВНГ</a:t>
            </a: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Лауреаты: ИЭЛ (2 работы), 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Лицей №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136</a:t>
            </a:r>
          </a:p>
        </p:txBody>
      </p:sp>
    </p:spTree>
    <p:extLst>
      <p:ext uri="{BB962C8B-B14F-4D97-AF65-F5344CB8AC3E}">
        <p14:creationId xmlns:p14="http://schemas.microsoft.com/office/powerpoint/2010/main" val="125670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476</TotalTime>
  <Words>438</Words>
  <Application>Microsoft Office PowerPoint</Application>
  <PresentationFormat>Экран (4:3)</PresentationFormat>
  <Paragraphs>84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Август -2017</vt:lpstr>
      <vt:lpstr>                </vt:lpstr>
      <vt:lpstr>Районный конкурс  «Профессионал года - 2016»</vt:lpstr>
      <vt:lpstr>Районный конкурс инновационных проектов  «Инновации в образовании» - 2017 </vt:lpstr>
      <vt:lpstr>Всероссийская олимпиада школьников</vt:lpstr>
      <vt:lpstr>Специализированные классы</vt:lpstr>
      <vt:lpstr>Муниципальный этап олимпиады</vt:lpstr>
      <vt:lpstr>Региональный и заключительный этап олимпиады</vt:lpstr>
      <vt:lpstr>XХII районная НПК школьников «Сибирь» </vt:lpstr>
      <vt:lpstr>Первый районный  конкурс исследовательских проектов  учащихся 5-8 классов </vt:lpstr>
      <vt:lpstr>Конкурс исследовательских проектов</vt:lpstr>
      <vt:lpstr> Городской этап конкурса проектов учащихся 5-8 классов </vt:lpstr>
      <vt:lpstr>   Смотр-конкурс школьных методических объединений  «Роль ШМО ОО в развитии профессиональной компетентности педагога  в условиях введения и реализации ФГОС» </vt:lpstr>
      <vt:lpstr>ПЛАН РАБОТЫ РМО  на 2017-2018 учебный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Август -2017</dc:title>
  <dc:creator>Елена Новомлинец</dc:creator>
  <cp:lastModifiedBy>Данил</cp:lastModifiedBy>
  <cp:revision>34</cp:revision>
  <dcterms:created xsi:type="dcterms:W3CDTF">2017-09-14T14:09:21Z</dcterms:created>
  <dcterms:modified xsi:type="dcterms:W3CDTF">2017-09-24T16:26:52Z</dcterms:modified>
</cp:coreProperties>
</file>