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12192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 /><Relationship Id="rId16" Type="http://schemas.openxmlformats.org/officeDocument/2006/relationships/tableStyles" Target="tableStyles.xml" /><Relationship Id="rId17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 descr="C0-HD-BTM.p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5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371600" y="1803405"/>
            <a:ext cx="9448799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371600" y="3632201"/>
            <a:ext cx="9448799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7909561" y="4314328"/>
            <a:ext cx="2910840" cy="374642"/>
          </a:xfrm>
        </p:spPr>
        <p:txBody>
          <a:bodyPr/>
          <a:lstStyle/>
          <a:p>
            <a:pPr>
              <a:defRPr/>
            </a:pPr>
            <a:fld id="{7B34BE4B-525B-4651-BA86-D90CD3574A8A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1371600" y="4323845"/>
            <a:ext cx="640080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077200" y="1430866"/>
            <a:ext cx="2743200" cy="365125"/>
          </a:xfrm>
        </p:spPr>
        <p:txBody>
          <a:bodyPr/>
          <a:lstStyle/>
          <a:p>
            <a:pPr>
              <a:defRPr/>
            </a:pPr>
            <a:fld id="{5C019794-FA35-448F-9BBC-8FDE760ABA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Панорамная фотография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Picture Placeholder 2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B34BE4B-525B-4651-BA86-D90CD3574A8A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5C019794-FA35-448F-9BBC-8FDE760ABA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Заголовок и подпись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5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1024467" y="3649132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B34BE4B-525B-4651-BA86-D90CD3574A8A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C019794-FA35-448F-9BBC-8FDE760ABA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Цитата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2" descr="C0-HD-BTM.p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5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13" hasCustomPrompt="0"/>
          </p:nvPr>
        </p:nvSpPr>
        <p:spPr bwMode="auto"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B34BE4B-525B-4651-BA86-D90CD3574A8A}" type="datetimeFigureOut">
              <a:rPr lang="ru-RU"/>
              <a:t/>
            </a:fld>
            <a:endParaRPr lang="ru-RU"/>
          </a:p>
        </p:txBody>
      </p:sp>
      <p:sp>
        <p:nvSpPr>
          <p:cNvPr id="9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C019794-FA35-448F-9BBC-8FDE760ABAF3}" type="slidenum">
              <a:rPr lang="ru-RU"/>
              <a:t/>
            </a:fld>
            <a:endParaRPr lang="ru-RU"/>
          </a:p>
        </p:txBody>
      </p:sp>
      <p:sp>
        <p:nvSpPr>
          <p:cNvPr id="11" name="TextBox 8" hidden="0"/>
          <p:cNvSpPr>
            <a:spLocks noAdjustHandles="0" noChangeArrowheads="0"/>
          </p:cNvSpPr>
          <p:nvPr isPhoto="0" userDrawn="0"/>
        </p:nvSpPr>
        <p:spPr bwMode="auto">
          <a:xfrm>
            <a:off x="476250" y="933450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ts val="0"/>
              </a:spcBef>
              <a:buNone/>
              <a:defRPr sz="3200" b="0" cap="all">
                <a:ln w="3175" cmpd="sng">
                  <a:noFill/>
                </a:ln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 sz="8000">
                <a:solidFill>
                  <a:schemeClr val="tx1"/>
                </a:solidFill>
              </a:rPr>
              <a:t>“</a:t>
            </a:r>
            <a:endParaRPr/>
          </a:p>
        </p:txBody>
      </p:sp>
      <p:sp>
        <p:nvSpPr>
          <p:cNvPr id="12" name="TextBox 9" hidden="0"/>
          <p:cNvSpPr>
            <a:spLocks noAdjustHandles="0" noChangeArrowheads="0"/>
          </p:cNvSpPr>
          <p:nvPr isPhoto="0" userDrawn="0"/>
        </p:nvSpPr>
        <p:spPr bwMode="auto">
          <a:xfrm>
            <a:off x="10984230" y="2701290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ts val="0"/>
              </a:spcBef>
              <a:buNone/>
              <a:defRPr sz="3200" b="0" cap="all">
                <a:ln w="3175" cmpd="sng">
                  <a:noFill/>
                </a:ln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>
              <a:defRPr/>
            </a:pPr>
            <a:r>
              <a:rPr lang="en-US" sz="8000">
                <a:solidFill>
                  <a:schemeClr val="tx1"/>
                </a:solidFill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Карточка имени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8" descr="C0-HD-BTM.p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5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B34BE4B-525B-4651-BA86-D90CD3574A8A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685800" y="378883"/>
            <a:ext cx="6991492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C019794-FA35-448F-9BBC-8FDE760ABA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Три колонки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895600" y="761999"/>
            <a:ext cx="8610599" cy="1303867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85800" y="2202080"/>
            <a:ext cx="3456432" cy="617319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15" hasCustomPrompt="0"/>
          </p:nvPr>
        </p:nvSpPr>
        <p:spPr bwMode="auto"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Text Placeholder 3" hidden="0"/>
          <p:cNvSpPr>
            <a:spLocks noGrp="1"/>
          </p:cNvSpPr>
          <p:nvPr isPhoto="0" userDrawn="0">
            <p:ph type="body" sz="half" idx="16" hasCustomPrompt="0"/>
          </p:nvPr>
        </p:nvSpPr>
        <p:spPr bwMode="auto"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9" name="Text Placeholder 4" hidden="0"/>
          <p:cNvSpPr>
            <a:spLocks noGrp="1"/>
          </p:cNvSpPr>
          <p:nvPr isPhoto="0" userDrawn="0">
            <p:ph type="body" sz="quarter" idx="13" hasCustomPrompt="0"/>
          </p:nvPr>
        </p:nvSpPr>
        <p:spPr bwMode="auto">
          <a:xfrm>
            <a:off x="8051799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0" name="Text Placeholder 3" hidden="0"/>
          <p:cNvSpPr>
            <a:spLocks noGrp="1"/>
          </p:cNvSpPr>
          <p:nvPr isPhoto="0" userDrawn="0">
            <p:ph type="body" sz="half" idx="17" hasCustomPrompt="0"/>
          </p:nvPr>
        </p:nvSpPr>
        <p:spPr bwMode="auto"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1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B34BE4B-525B-4651-BA86-D90CD3574A8A}" type="datetimeFigureOut">
              <a:rPr lang="ru-RU"/>
              <a:t/>
            </a:fld>
            <a:endParaRPr lang="ru-RU"/>
          </a:p>
        </p:txBody>
      </p:sp>
      <p:sp>
        <p:nvSpPr>
          <p:cNvPr id="12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5C019794-FA35-448F-9BBC-8FDE760ABA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Столбец с тремя рисунками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895600" y="762000"/>
            <a:ext cx="8610599" cy="12954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Picture Placeholder 2" hidden="0"/>
          <p:cNvSpPr>
            <a:spLocks noChangeAspect="1" noGrp="1"/>
          </p:cNvSpPr>
          <p:nvPr isPhoto="0" userDrawn="0">
            <p:ph type="pic" idx="15" hasCustomPrompt="0"/>
          </p:nvPr>
        </p:nvSpPr>
        <p:spPr bwMode="auto">
          <a:xfrm>
            <a:off x="688618" y="2362199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rotWithShape="0" algn="tl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Text Placeholder 3" hidden="0"/>
          <p:cNvSpPr>
            <a:spLocks noGrp="1"/>
          </p:cNvSpPr>
          <p:nvPr isPhoto="0" userDrawn="0">
            <p:ph type="body" sz="half" idx="18" hasCustomPrompt="0"/>
          </p:nvPr>
        </p:nvSpPr>
        <p:spPr bwMode="auto"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9" name="Picture Placeholder 2" hidden="0"/>
          <p:cNvSpPr>
            <a:spLocks noChangeAspect="1" noGrp="1"/>
          </p:cNvSpPr>
          <p:nvPr isPhoto="0" userDrawn="0">
            <p:ph type="pic" idx="21" hasCustomPrompt="0"/>
          </p:nvPr>
        </p:nvSpPr>
        <p:spPr bwMode="auto">
          <a:xfrm>
            <a:off x="4374263" y="2362199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rotWithShape="0" algn="tl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 hidden="0"/>
          <p:cNvSpPr>
            <a:spLocks noGrp="1"/>
          </p:cNvSpPr>
          <p:nvPr isPhoto="0" userDrawn="0">
            <p:ph type="body" sz="half" idx="19" hasCustomPrompt="0"/>
          </p:nvPr>
        </p:nvSpPr>
        <p:spPr bwMode="auto"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1" name="Text Placeholder 4" hidden="0"/>
          <p:cNvSpPr>
            <a:spLocks noGrp="1"/>
          </p:cNvSpPr>
          <p:nvPr isPhoto="0" userDrawn="0">
            <p:ph type="body" sz="quarter" idx="13" hasCustomPrompt="0"/>
          </p:nvPr>
        </p:nvSpPr>
        <p:spPr bwMode="auto"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2" name="Picture Placeholder 2" hidden="0"/>
          <p:cNvSpPr>
            <a:spLocks noChangeAspect="1" noGrp="1"/>
          </p:cNvSpPr>
          <p:nvPr isPhoto="0" userDrawn="0">
            <p:ph type="pic" idx="22" hasCustomPrompt="0"/>
          </p:nvPr>
        </p:nvSpPr>
        <p:spPr bwMode="auto">
          <a:xfrm>
            <a:off x="8049855" y="2362199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rotWithShape="0" algn="tl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Text Placeholder 3" hidden="0"/>
          <p:cNvSpPr>
            <a:spLocks noGrp="1"/>
          </p:cNvSpPr>
          <p:nvPr isPhoto="0" userDrawn="0">
            <p:ph type="body" sz="half" idx="20" hasCustomPrompt="0"/>
          </p:nvPr>
        </p:nvSpPr>
        <p:spPr bwMode="auto"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4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B34BE4B-525B-4651-BA86-D90CD3574A8A}" type="datetimeFigureOut">
              <a:rPr lang="ru-RU"/>
              <a:t/>
            </a:fld>
            <a:endParaRPr lang="ru-RU"/>
          </a:p>
        </p:txBody>
      </p:sp>
      <p:sp>
        <p:nvSpPr>
          <p:cNvPr id="15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5C019794-FA35-448F-9BBC-8FDE760ABA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685800" y="2194559"/>
            <a:ext cx="10820400" cy="40241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B34BE4B-525B-4651-BA86-D90CD3574A8A}" type="datetimeFigureOut">
              <a:rPr lang="ru-RU"/>
              <a:t/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5C019794-FA35-448F-9BBC-8FDE760ABA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vertTitleAndTx" userDrawn="1">
  <p:cSld name="Вертикальный заголовок и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5" name="Vertical Title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9448799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1024466" y="745067"/>
            <a:ext cx="8204201" cy="3903133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B34BE4B-525B-4651-BA86-D90CD3574A8A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685800" y="381000"/>
            <a:ext cx="6991492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C019794-FA35-448F-9BBC-8FDE760ABA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B34BE4B-525B-4651-BA86-D90CD3574A8A}" type="datetimeFigureOut">
              <a:rPr lang="ru-RU"/>
              <a:t/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5C019794-FA35-448F-9BBC-8FDE760ABA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secHead" userDrawn="1">
  <p:cSld name="Заголовок раздел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8" descr="C0-HD-BTM.p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5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85800" y="753533"/>
            <a:ext cx="10820398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B34BE4B-525B-4651-BA86-D90CD3574A8A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685800" y="381001"/>
            <a:ext cx="6991492" cy="36406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C019794-FA35-448F-9BBC-8FDE760ABA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685800" y="2194559"/>
            <a:ext cx="5334000" cy="4024125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2194559"/>
            <a:ext cx="5334000" cy="4024125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B34BE4B-525B-4651-BA86-D90CD3574A8A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5C019794-FA35-448F-9BBC-8FDE760ABA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895600" y="762000"/>
            <a:ext cx="8610600" cy="12954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85800" y="3132666"/>
            <a:ext cx="5311775" cy="3086019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Content Placeholder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72200" y="3132666"/>
            <a:ext cx="5334000" cy="3086019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Date Placehold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B34BE4B-525B-4651-BA86-D90CD3574A8A}" type="datetimeFigureOut">
              <a:rPr lang="ru-RU"/>
              <a:t/>
            </a:fld>
            <a:endParaRPr lang="ru-RU"/>
          </a:p>
        </p:txBody>
      </p:sp>
      <p:sp>
        <p:nvSpPr>
          <p:cNvPr id="10" name="Footer Placeholder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Slide Number Placeholder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5C019794-FA35-448F-9BBC-8FDE760ABA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B34BE4B-525B-4651-BA86-D90CD3574A8A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5C019794-FA35-448F-9BBC-8FDE760ABA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B34BE4B-525B-4651-BA86-D90CD3574A8A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5C019794-FA35-448F-9BBC-8FDE760ABA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995582" y="746759"/>
            <a:ext cx="6510618" cy="5471925"/>
          </a:xfrm>
        </p:spPr>
        <p:txBody>
          <a:bodyPr anchor="ctr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B34BE4B-525B-4651-BA86-D90CD3574A8A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5C019794-FA35-448F-9BBC-8FDE760ABA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Picture Placeholder 2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B34BE4B-525B-4651-BA86-D90CD3574A8A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5C019794-FA35-448F-9BBC-8FDE760ABA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 descr="C0-HD-TOP.png" hidden="0"/>
          <p:cNvPicPr>
            <a:picLocks noChangeAspect="1"/>
          </p:cNvPicPr>
          <p:nvPr isPhoto="0" userDrawn="0"/>
        </p:nvPicPr>
        <p:blipFill>
          <a:blip r:embed="rId19"/>
          <a:stretch/>
        </p:blipFill>
        <p:spPr bwMode="auto">
          <a:xfrm>
            <a:off x="0" y="0"/>
            <a:ext cx="12192000" cy="1441449"/>
          </a:xfrm>
          <a:prstGeom prst="rect">
            <a:avLst/>
          </a:prstGeom>
        </p:spPr>
      </p:pic>
      <p:sp>
        <p:nvSpPr>
          <p:cNvPr id="5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34BE4B-525B-4651-BA86-D90CD3574A8A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C019794-FA35-448F-9BBC-8FDE760ABAF3}" type="slidenum">
              <a:rPr lang="ru-RU"/>
              <a:t/>
            </a:fld>
            <a:endParaRPr lang="ru-RU"/>
          </a:p>
        </p:txBody>
      </p:sp>
    </p:spTree>
  </p:cSld>
  <p:clrMap accent1="accent1" accent2="accent2" accent3="accent3" accent4="accent4" accent5="accent5" accent6="accent6" bg1="dk1" bg2="dk2" folHlink="folHlink" hlink="hlink" tx1="lt1" tx2="lt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r" defTabSz="914400">
        <a:lnSpc>
          <a:spcPct val="90000"/>
        </a:lnSpc>
        <a:spcBef>
          <a:spcPts val="0"/>
        </a:spcBef>
        <a:buNone/>
        <a:defRPr sz="40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767861" y="1958332"/>
            <a:ext cx="10656278" cy="1825096"/>
          </a:xfrm>
        </p:spPr>
        <p:txBody>
          <a:bodyPr/>
          <a:lstStyle/>
          <a:p>
            <a:pPr>
              <a:defRPr/>
            </a:pPr>
            <a:r>
              <a:rPr lang="ru-RU"/>
              <a:t>Обучение по работе с сайтом</a:t>
            </a:r>
            <a:r>
              <a:rPr lang="en-US"/>
              <a:t> webinar</a:t>
            </a:r>
            <a:endParaRPr lang="ru-RU"/>
          </a:p>
        </p:txBody>
      </p:sp>
      <p:sp>
        <p:nvSpPr>
          <p:cNvPr id="5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8384345" y="3783428"/>
            <a:ext cx="3504028" cy="644378"/>
          </a:xfrm>
        </p:spPr>
        <p:txBody>
          <a:bodyPr/>
          <a:lstStyle/>
          <a:p>
            <a:pPr>
              <a:lnSpc>
                <a:spcPct val="70000"/>
              </a:lnSpc>
              <a:defRPr/>
            </a:pPr>
            <a:r>
              <a:rPr lang="ru-RU" sz="1100"/>
              <a:t>Автор: Коваль Татьяна Сергеевна, учитель-логопед высшей квалификационной категории, МКДОУ д/с №445</a:t>
            </a:r>
            <a:endParaRPr sz="11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909667" y="286071"/>
            <a:ext cx="8610600" cy="1293028"/>
          </a:xfrm>
        </p:spPr>
        <p:txBody>
          <a:bodyPr/>
          <a:lstStyle/>
          <a:p>
            <a:pPr>
              <a:defRPr/>
            </a:pPr>
            <a:r>
              <a:rPr lang="ru-RU"/>
              <a:t>Отзывы участников</a:t>
            </a:r>
            <a:endParaRPr/>
          </a:p>
        </p:txBody>
      </p:sp>
      <p:pic>
        <p:nvPicPr>
          <p:cNvPr id="5" name="Рисунок 3" hidden="0"/>
          <p:cNvPicPr/>
          <p:nvPr isPhoto="0" userDrawn="0"/>
        </p:nvPicPr>
        <p:blipFill>
          <a:blip r:embed="rId2"/>
          <a:stretch/>
        </p:blipFill>
        <p:spPr bwMode="auto">
          <a:xfrm>
            <a:off x="289828" y="1214266"/>
            <a:ext cx="3734435" cy="3191510"/>
          </a:xfrm>
          <a:prstGeom prst="rect">
            <a:avLst/>
          </a:prstGeom>
          <a:noFill/>
        </p:spPr>
      </p:pic>
      <p:pic>
        <p:nvPicPr>
          <p:cNvPr id="6" name="Рисунок 4" hidden="0"/>
          <p:cNvPicPr/>
          <p:nvPr isPhoto="0" userDrawn="0"/>
        </p:nvPicPr>
        <p:blipFill>
          <a:blip r:embed="rId3"/>
          <a:stretch/>
        </p:blipFill>
        <p:spPr bwMode="auto">
          <a:xfrm>
            <a:off x="4128476" y="1182615"/>
            <a:ext cx="3734434" cy="4778570"/>
          </a:xfrm>
          <a:prstGeom prst="rect">
            <a:avLst/>
          </a:prstGeom>
          <a:noFill/>
        </p:spPr>
      </p:pic>
      <p:pic>
        <p:nvPicPr>
          <p:cNvPr id="7" name="Рисунок 5" hidden="0"/>
          <p:cNvPicPr/>
          <p:nvPr isPhoto="0" userDrawn="0"/>
        </p:nvPicPr>
        <p:blipFill>
          <a:blip r:embed="rId4"/>
          <a:stretch/>
        </p:blipFill>
        <p:spPr bwMode="auto">
          <a:xfrm>
            <a:off x="7967123" y="1214266"/>
            <a:ext cx="3553142" cy="477857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881532" y="356410"/>
            <a:ext cx="8610600" cy="1293028"/>
          </a:xfrm>
        </p:spPr>
        <p:txBody>
          <a:bodyPr/>
          <a:lstStyle/>
          <a:p>
            <a:pPr>
              <a:defRPr/>
            </a:pPr>
            <a:r>
              <a:rPr lang="ru-RU"/>
              <a:t>Отзывы участников</a:t>
            </a:r>
            <a:endParaRPr/>
          </a:p>
        </p:txBody>
      </p:sp>
      <p:pic>
        <p:nvPicPr>
          <p:cNvPr id="5" name="Рисунок 3" hidden="0"/>
          <p:cNvPicPr/>
          <p:nvPr isPhoto="0" userDrawn="0"/>
        </p:nvPicPr>
        <p:blipFill>
          <a:blip r:embed="rId2"/>
          <a:stretch/>
        </p:blipFill>
        <p:spPr bwMode="auto">
          <a:xfrm>
            <a:off x="7540283" y="1439569"/>
            <a:ext cx="3951849" cy="4985146"/>
          </a:xfrm>
          <a:prstGeom prst="rect">
            <a:avLst/>
          </a:prstGeom>
          <a:noFill/>
        </p:spPr>
      </p:pic>
      <p:pic>
        <p:nvPicPr>
          <p:cNvPr id="6" name="Рисунок 4" hidden="0"/>
          <p:cNvPicPr/>
          <p:nvPr isPhoto="0" userDrawn="0"/>
        </p:nvPicPr>
        <p:blipFill>
          <a:blip r:embed="rId3"/>
          <a:stretch/>
        </p:blipFill>
        <p:spPr bwMode="auto">
          <a:xfrm>
            <a:off x="4066466" y="1439569"/>
            <a:ext cx="3473816" cy="4985147"/>
          </a:xfrm>
          <a:prstGeom prst="rect">
            <a:avLst/>
          </a:prstGeom>
          <a:noFill/>
        </p:spPr>
      </p:pic>
      <p:pic>
        <p:nvPicPr>
          <p:cNvPr id="7" name="Рисунок 5" hidden="0"/>
          <p:cNvPicPr/>
          <p:nvPr isPhoto="0" userDrawn="0"/>
        </p:nvPicPr>
        <p:blipFill>
          <a:blip r:embed="rId4"/>
          <a:stretch/>
        </p:blipFill>
        <p:spPr bwMode="auto">
          <a:xfrm>
            <a:off x="1026941" y="1439569"/>
            <a:ext cx="2987943" cy="36241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681947" y="2782486"/>
            <a:ext cx="6828106" cy="1293028"/>
          </a:xfrm>
        </p:spPr>
        <p:txBody>
          <a:bodyPr/>
          <a:lstStyle/>
          <a:p>
            <a:pPr>
              <a:defRPr/>
            </a:pPr>
            <a:r>
              <a:rPr lang="ru-RU"/>
              <a:t>Спасибо за внимание!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716258" y="736237"/>
            <a:ext cx="10282311" cy="1293028"/>
          </a:xfrm>
        </p:spPr>
        <p:txBody>
          <a:bodyPr/>
          <a:lstStyle/>
          <a:p>
            <a:pPr>
              <a:defRPr/>
            </a:pPr>
            <a:r>
              <a:rPr lang="ru-RU" sz="3600"/>
              <a:t>Платформы для видеоконференций</a:t>
            </a:r>
            <a:endParaRPr/>
          </a:p>
        </p:txBody>
      </p:sp>
      <p:pic>
        <p:nvPicPr>
          <p:cNvPr id="5" name="Picture 2" descr="Не работает микрофон в дискорде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193431" y="4130089"/>
            <a:ext cx="3868615" cy="2519325"/>
          </a:xfrm>
          <a:prstGeom prst="rect">
            <a:avLst/>
          </a:prstGeom>
          <a:noFill/>
        </p:spPr>
      </p:pic>
      <p:pic>
        <p:nvPicPr>
          <p:cNvPr id="6" name="Picture 4" descr="Microsoft добавила в Skype модерируемые группы и режим 3x3 для ...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4161692" y="3161714"/>
            <a:ext cx="3868615" cy="2517946"/>
          </a:xfrm>
          <a:prstGeom prst="rect">
            <a:avLst/>
          </a:prstGeom>
          <a:noFill/>
        </p:spPr>
      </p:pic>
      <p:pic>
        <p:nvPicPr>
          <p:cNvPr id="7" name="Picture 8" descr="Новый хакерский инструмент находит 100 Zoom-конференций в час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8129953" y="2170027"/>
            <a:ext cx="3868615" cy="25179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31986" y="314206"/>
            <a:ext cx="5161671" cy="501719"/>
          </a:xfrm>
        </p:spPr>
        <p:txBody>
          <a:bodyPr/>
          <a:lstStyle/>
          <a:p>
            <a:pPr>
              <a:defRPr/>
            </a:pPr>
            <a:r>
              <a:rPr lang="ru-RU" sz="2400"/>
              <a:t>Начало работы с </a:t>
            </a:r>
            <a:r>
              <a:rPr lang="en-US" sz="2400"/>
              <a:t>webinar.ru</a:t>
            </a:r>
            <a:endParaRPr lang="ru-RU" sz="2400"/>
          </a:p>
        </p:txBody>
      </p:sp>
      <p:pic>
        <p:nvPicPr>
          <p:cNvPr id="5" name="Рисунок 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2146496" y="974376"/>
            <a:ext cx="9247161" cy="49092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4524286" y="674770"/>
            <a:ext cx="7442630" cy="5030155"/>
          </a:xfrm>
          <a:prstGeom prst="rect">
            <a:avLst/>
          </a:prstGeom>
        </p:spPr>
      </p:pic>
      <p:pic>
        <p:nvPicPr>
          <p:cNvPr id="5" name="Рисунок 3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26608" y="276757"/>
            <a:ext cx="4510219" cy="56292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443132" y="621765"/>
            <a:ext cx="11305735" cy="5614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33046" y="714001"/>
            <a:ext cx="10925908" cy="5429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564863" y="682216"/>
            <a:ext cx="11062273" cy="54935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581464" y="694623"/>
            <a:ext cx="11029071" cy="54687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5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344658" y="537928"/>
            <a:ext cx="11502683" cy="57821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/>
        <a:ea typeface="Arial"/>
        <a:cs typeface="Arial"/>
      </a:majorFont>
      <a:minorFont>
        <a:latin typeface="Century Gothic"/>
        <a:ea typeface="Arial"/>
        <a:cs typeface="Arial"/>
      </a:minorFont>
    </a:fontScheme>
    <a:fmtScheme name="След самолета">
      <a:fillStyleLst>
        <a:solidFill>
          <a:schemeClr val="phClr"/>
        </a:solidFill>
        <a:gradFill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0</TotalTime>
  <Words>0</Words>
  <Application>R7-Office/5.6.4.12</Application>
  <DocSecurity>0</DocSecurity>
  <PresentationFormat>Широкоэкранный</PresentationFormat>
  <Paragraphs>0</Paragraphs>
  <Slides>12</Slides>
  <Notes>12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работе с сайтом webinar</dc:title>
  <dc:subject/>
  <dc:creator>den fox</dc:creator>
  <cp:keywords/>
  <dc:description/>
  <dc:identifier/>
  <dc:language/>
  <cp:lastModifiedBy>Аноним</cp:lastModifiedBy>
  <cp:revision>13</cp:revision>
  <dcterms:created xsi:type="dcterms:W3CDTF">2020-08-24T06:44:54Z</dcterms:created>
  <dcterms:modified xsi:type="dcterms:W3CDTF">2020-11-05T08:25:20Z</dcterms:modified>
  <cp:category/>
  <cp:contentStatus/>
  <cp:version/>
</cp:coreProperties>
</file>