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81" r:id="rId10"/>
    <p:sldId id="283" r:id="rId11"/>
    <p:sldId id="286" r:id="rId12"/>
    <p:sldId id="282" r:id="rId13"/>
    <p:sldId id="257" r:id="rId14"/>
    <p:sldId id="285" r:id="rId15"/>
    <p:sldId id="267" r:id="rId16"/>
    <p:sldId id="269" r:id="rId17"/>
    <p:sldId id="270" r:id="rId18"/>
    <p:sldId id="288" r:id="rId19"/>
    <p:sldId id="291" r:id="rId20"/>
    <p:sldId id="287" r:id="rId21"/>
    <p:sldId id="271" r:id="rId22"/>
    <p:sldId id="284" r:id="rId23"/>
    <p:sldId id="272" r:id="rId24"/>
    <p:sldId id="289" r:id="rId25"/>
    <p:sldId id="290" r:id="rId26"/>
    <p:sldId id="275" r:id="rId27"/>
    <p:sldId id="28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olour-pencils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76846"/>
          <a:stretch>
            <a:fillRect/>
          </a:stretch>
        </p:blipFill>
        <p:spPr>
          <a:xfrm>
            <a:off x="1241626" y="4071943"/>
            <a:ext cx="6616522" cy="1428760"/>
          </a:xfrm>
          <a:prstGeom prst="rect">
            <a:avLst/>
          </a:prstGeom>
        </p:spPr>
      </p:pic>
      <p:pic>
        <p:nvPicPr>
          <p:cNvPr id="9" name="Рисунок 8" descr="colour-pencils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846"/>
          <a:stretch>
            <a:fillRect/>
          </a:stretch>
        </p:blipFill>
        <p:spPr>
          <a:xfrm>
            <a:off x="714348" y="2143115"/>
            <a:ext cx="7858180" cy="16266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04.11.2018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bordur-deti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0407"/>
            <a:ext cx="9144000" cy="21741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04.11.2018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04.11.2018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04.11.2018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04.11.2018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04.11.2018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04.11.2018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04.11.2018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04.11.2018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04.11.2018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04.11.2018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olour-pencils.jp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000" r="6500" b="19798"/>
          <a:stretch>
            <a:fillRect/>
          </a:stretch>
        </p:blipFill>
        <p:spPr>
          <a:xfrm>
            <a:off x="-32" y="6215082"/>
            <a:ext cx="5143536" cy="642918"/>
          </a:xfrm>
          <a:prstGeom prst="rect">
            <a:avLst/>
          </a:prstGeom>
        </p:spPr>
      </p:pic>
      <p:pic>
        <p:nvPicPr>
          <p:cNvPr id="8" name="Рисунок 7" descr="colour-pencils.jp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8" t="50000" r="34000" b="19798"/>
          <a:stretch>
            <a:fillRect/>
          </a:stretch>
        </p:blipFill>
        <p:spPr>
          <a:xfrm flipH="1">
            <a:off x="5214942" y="6215082"/>
            <a:ext cx="3929090" cy="6429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10041-F57B-4764-A7EE-6C0D4680B622}" type="datetimeFigureOut">
              <a:rPr lang="ru-RU" smtClean="0"/>
              <a:pPr/>
              <a:t>04.11.2018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586607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Из опыта участия в профессиональном конкурсе мастерства «Воспитатель года»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4221088"/>
            <a:ext cx="3528392" cy="172819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Подготовила: Попова А.В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Воспитатель 1 кв. категории МКДОУ д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/c 362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комбинированного вида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299186"/>
            <a:ext cx="8064896" cy="4542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</a:rPr>
              <a:t>Некоторые требования к технике проведения педагогического мероприятия: </a:t>
            </a:r>
            <a:endParaRPr lang="ru-RU" sz="1600" b="1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100"/>
              <a:buFont typeface="Arial" panose="020B0604020202020204" pitchFamily="34" charset="0"/>
              <a:buChar char="•"/>
              <a:tabLst>
                <a:tab pos="408305" algn="l"/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Занятие должно быть релевантным теме творческой презентации, эмоциональным, вызывать интерес к познанию и открытию мира;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100"/>
              <a:buFont typeface="Arial" panose="020B0604020202020204" pitchFamily="34" charset="0"/>
              <a:buChar char="•"/>
              <a:tabLst>
                <a:tab pos="408305" algn="l"/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темп и ритм занятия должны быть оптимальными, действия педагога и детей  завершенными; 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100"/>
              <a:buFont typeface="Arial" panose="020B0604020202020204" pitchFamily="34" charset="0"/>
              <a:buChar char="•"/>
              <a:tabLst>
                <a:tab pos="408305" algn="l"/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 полный контакт во взаимодействии педагога и воспитанников с соблюдением педагогического такта и проявлением педагогического  оптимизма; 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100"/>
              <a:buFont typeface="Arial" panose="020B0604020202020204" pitchFamily="34" charset="0"/>
              <a:buChar char="•"/>
              <a:tabLst>
                <a:tab pos="408305" algn="l"/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доминировать должна атмосфера доброжелательности и активной творческой деятельности; 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100"/>
              <a:buFont typeface="Arial" panose="020B0604020202020204" pitchFamily="34" charset="0"/>
              <a:buChar char="•"/>
              <a:tabLst>
                <a:tab pos="408305" algn="l"/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возможности следует менять виды деятельности детей, оптимально сочетать различные методы и приемы обучения; 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100"/>
              <a:buFont typeface="Arial" panose="020B0604020202020204" pitchFamily="34" charset="0"/>
              <a:buChar char="•"/>
              <a:tabLst>
                <a:tab pos="408305" algn="l"/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 должен обеспечить активное участие каждого ребенка в образовательной деятельности.</a:t>
            </a:r>
            <a:endParaRPr lang="ru-RU" sz="16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85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64096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9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pm.nios.ru/sites/default/files/fotootchet/img_41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2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://kpm.nios.ru/sites/default/files/fotootchet/img_41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39"/>
            <a:ext cx="8928992" cy="59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696" y="116632"/>
            <a:ext cx="4896544" cy="603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7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55776" y="63389"/>
            <a:ext cx="496855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ttp://kpm.nios.ru/sites/default/files/fotootchet/img_49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5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DSC065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628800"/>
            <a:ext cx="3456384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://kpm.nios.ru/sites/default/files/fotootchet/img_498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40960" cy="59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kpm.nios.ru/sites/default/files/fotootchet/img_49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60648"/>
            <a:ext cx="604867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Примерные темы «Открытой дискуссии»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1. Образование для будущего: как воспитать успешного человека</a:t>
            </a:r>
          </a:p>
          <a:p>
            <a:r>
              <a:rPr lang="ru-RU" sz="2000" dirty="0" smtClean="0"/>
              <a:t>2. Ребенок 21 века: поиск новых подходов к образованию</a:t>
            </a:r>
          </a:p>
          <a:p>
            <a:r>
              <a:rPr lang="ru-RU" sz="2000" dirty="0" smtClean="0"/>
              <a:t>3. Содержание дошкольного образования и вызовы современности</a:t>
            </a:r>
          </a:p>
          <a:p>
            <a:r>
              <a:rPr lang="ru-RU" sz="2000" dirty="0" smtClean="0"/>
              <a:t>4.Неординарный ребенок в ДОУ</a:t>
            </a:r>
          </a:p>
          <a:p>
            <a:r>
              <a:rPr lang="ru-RU" sz="2000" dirty="0" smtClean="0"/>
              <a:t>5.Инклюзивное образование в ДОУ: проблемы и возможности</a:t>
            </a:r>
          </a:p>
          <a:p>
            <a:r>
              <a:rPr lang="ru-RU" sz="2000" dirty="0" smtClean="0"/>
              <a:t>6.Детская субкультура в ДОУ: создаем или поддерживаем</a:t>
            </a:r>
          </a:p>
          <a:p>
            <a:r>
              <a:rPr lang="ru-RU" sz="2000" dirty="0" smtClean="0"/>
              <a:t>7. Здоровье детей: сберегаем, укрепляем или развиваем?</a:t>
            </a:r>
          </a:p>
          <a:p>
            <a:r>
              <a:rPr lang="ru-RU" sz="2000" dirty="0" smtClean="0"/>
              <a:t>8. Художественная деятельность – творчество или исполнительство?</a:t>
            </a:r>
          </a:p>
          <a:p>
            <a:r>
              <a:rPr lang="ru-RU" sz="2000" dirty="0" smtClean="0"/>
              <a:t>9. Педагогическая диагностика в ДОУ: формальность или необходимость?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03010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172400" cy="61261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6583362"/>
          </a:xfrm>
        </p:spPr>
        <p:txBody>
          <a:bodyPr>
            <a:normAutofit/>
          </a:bodyPr>
          <a:lstStyle/>
          <a:p>
            <a:endParaRPr lang="ru-RU" sz="3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842493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9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568952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kpm.nios.ru/sites/default/files/fotootchet/img_54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5292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02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8280920" cy="604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148" y="263514"/>
            <a:ext cx="8507288" cy="56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3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274638"/>
            <a:ext cx="8496944" cy="57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0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528" y="274638"/>
            <a:ext cx="8363272" cy="560263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flipH="1">
            <a:off x="9684568" y="1556792"/>
            <a:ext cx="360040" cy="4525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7849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Творческих вам успехов, уважаемые коллеги!</a:t>
            </a:r>
            <a:endParaRPr lang="ru-RU" sz="4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77" y="404664"/>
            <a:ext cx="3672408" cy="57466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17" y="404664"/>
            <a:ext cx="3960440" cy="60057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Адрес персонального </a:t>
            </a:r>
            <a:r>
              <a:rPr lang="ru-RU" b="1" dirty="0" err="1" smtClean="0">
                <a:solidFill>
                  <a:srgbClr val="002060"/>
                </a:solidFill>
              </a:rPr>
              <a:t>интернет-ресурса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sz="3600" dirty="0" smtClean="0">
                <a:solidFill>
                  <a:srgbClr val="002060"/>
                </a:solidFill>
              </a:rPr>
              <a:t>http</a:t>
            </a:r>
            <a:r>
              <a:rPr lang="ru-RU" sz="3600" dirty="0" smtClean="0">
                <a:solidFill>
                  <a:srgbClr val="002060"/>
                </a:solidFill>
              </a:rPr>
              <a:t>:</a:t>
            </a:r>
            <a:r>
              <a:rPr lang="en-US" sz="3600" dirty="0" smtClean="0">
                <a:solidFill>
                  <a:srgbClr val="002060"/>
                </a:solidFill>
              </a:rPr>
              <a:t>//popova2017</a:t>
            </a:r>
            <a:r>
              <a:rPr lang="ru-RU" sz="3600" dirty="0" smtClean="0">
                <a:solidFill>
                  <a:srgbClr val="002060"/>
                </a:solidFill>
              </a:rPr>
              <a:t>.</a:t>
            </a:r>
            <a:r>
              <a:rPr lang="en-US" sz="3600" dirty="0" smtClean="0">
                <a:solidFill>
                  <a:srgbClr val="002060"/>
                </a:solidFill>
              </a:rPr>
              <a:t>wixsite.com/</a:t>
            </a:r>
            <a:r>
              <a:rPr lang="en-US" sz="3600" dirty="0" err="1" smtClean="0">
                <a:solidFill>
                  <a:srgbClr val="002060"/>
                </a:solidFill>
              </a:rPr>
              <a:t>mysite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4638"/>
            <a:ext cx="8291264" cy="5746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316288" cy="573295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0648"/>
            <a:ext cx="4192960" cy="56972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Темы для поведения конкурсного задания « Беседа с родителями»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400" dirty="0" smtClean="0"/>
              <a:t>Тема №1 « Игра в жизни ребенка дошкольного возраста</a:t>
            </a:r>
          </a:p>
          <a:p>
            <a:r>
              <a:rPr lang="ru-RU" sz="2400" dirty="0" smtClean="0"/>
              <a:t>Тема №2 «Растим здорового ребенка»</a:t>
            </a:r>
          </a:p>
          <a:p>
            <a:r>
              <a:rPr lang="ru-RU" sz="2400" dirty="0" smtClean="0"/>
              <a:t>Тема №3 « Впервые в детском саду: вопросы адаптации»</a:t>
            </a:r>
          </a:p>
          <a:p>
            <a:r>
              <a:rPr lang="ru-RU" sz="2400" dirty="0" smtClean="0"/>
              <a:t>Тема №4  «Дети в современном информационном пространстве: угрозы и возможности»</a:t>
            </a:r>
          </a:p>
          <a:p>
            <a:r>
              <a:rPr lang="ru-RU" sz="2400" dirty="0" smtClean="0"/>
              <a:t>Тема №5  « Особый ребенок в детском коллективе»</a:t>
            </a:r>
          </a:p>
          <a:p>
            <a:r>
              <a:rPr lang="ru-RU" sz="2400" dirty="0" smtClean="0"/>
              <a:t>Тема №6 « Как помочь родителям подготовить ребенка к школе»</a:t>
            </a:r>
          </a:p>
          <a:p>
            <a:r>
              <a:rPr lang="ru-RU" sz="2400" dirty="0" smtClean="0"/>
              <a:t>Тема №7 « Безопасность ребенка в современном мире»</a:t>
            </a:r>
          </a:p>
          <a:p>
            <a:r>
              <a:rPr lang="ru-RU" sz="2400" dirty="0" smtClean="0"/>
              <a:t>Тема №8 «Детские капризы, упрямство и способы их преодоления»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712968" cy="5976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71296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0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</TotalTime>
  <Words>320</Words>
  <Application>Microsoft Office PowerPoint</Application>
  <PresentationFormat>Экран (4:3)</PresentationFormat>
  <Paragraphs>36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 Unicode MS</vt:lpstr>
      <vt:lpstr>Arial</vt:lpstr>
      <vt:lpstr>Calibri</vt:lpstr>
      <vt:lpstr>Times New Roman</vt:lpstr>
      <vt:lpstr>Тема Office</vt:lpstr>
      <vt:lpstr>Из опыта участия в профессиональном конкурсе мастерства «Воспитатель года»</vt:lpstr>
      <vt:lpstr>Презентация PowerPoint</vt:lpstr>
      <vt:lpstr>Презентация PowerPoint</vt:lpstr>
      <vt:lpstr>Адрес персонального интернет-ресурса</vt:lpstr>
      <vt:lpstr>Презентация PowerPoint</vt:lpstr>
      <vt:lpstr> </vt:lpstr>
      <vt:lpstr>Темы для поведения конкурсного задания « Беседа с родителями»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Примерные темы «Открытой дискуссии»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Творческих вам успехов, уважаемые коллеги!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1</cp:lastModifiedBy>
  <cp:revision>55</cp:revision>
  <dcterms:created xsi:type="dcterms:W3CDTF">2013-03-16T17:10:51Z</dcterms:created>
  <dcterms:modified xsi:type="dcterms:W3CDTF">2018-11-04T08:36:11Z</dcterms:modified>
</cp:coreProperties>
</file>