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2500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1703F-6CE9-4253-BD91-1ED82E8E889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0FD2A-F3D2-4182-9D52-D4D8CDBF5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67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10/8/2019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7851648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«Цифровое поколение»: психолого-педагогическое исследование проблемы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797152"/>
            <a:ext cx="555044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Ольга Геннадьевна Петрова,</a:t>
            </a:r>
          </a:p>
          <a:p>
            <a:r>
              <a:rPr lang="ru-RU" dirty="0" smtClean="0"/>
              <a:t>начальник отдела</a:t>
            </a:r>
          </a:p>
          <a:p>
            <a:r>
              <a:rPr lang="ru-RU" dirty="0"/>
              <a:t>м</a:t>
            </a:r>
            <a:r>
              <a:rPr lang="ru-RU" dirty="0" smtClean="0"/>
              <a:t>етодической и инновационной работы </a:t>
            </a:r>
          </a:p>
          <a:p>
            <a:r>
              <a:rPr lang="ru-RU" dirty="0" smtClean="0"/>
              <a:t>МКУДПО «ГЦРО»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25144"/>
            <a:ext cx="228598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Цифровизация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ведущих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видов деятельности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926282"/>
              </p:ext>
            </p:extLst>
          </p:nvPr>
        </p:nvGraphicFramePr>
        <p:xfrm>
          <a:off x="395536" y="1700808"/>
          <a:ext cx="8208912" cy="437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10944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Возрастной период (периодизация  </a:t>
                      </a:r>
                    </a:p>
                    <a:p>
                      <a:pPr algn="ctr"/>
                      <a:r>
                        <a:rPr lang="ru-RU" dirty="0" smtClean="0"/>
                        <a:t>Д. Б. </a:t>
                      </a:r>
                      <a:r>
                        <a:rPr lang="ru-RU" dirty="0" err="1" smtClean="0"/>
                        <a:t>Эльконина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Ведущий 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</a:t>
                      </a:r>
                      <a:r>
                        <a:rPr lang="ru-RU" dirty="0" err="1" smtClean="0"/>
                        <a:t>цифровизации</a:t>
                      </a:r>
                      <a:endParaRPr lang="ru-RU" dirty="0"/>
                    </a:p>
                  </a:txBody>
                  <a:tcPr/>
                </a:tc>
              </a:tr>
              <a:tr h="1094420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Младенчество </a:t>
                      </a:r>
                    </a:p>
                    <a:p>
                      <a:r>
                        <a:rPr lang="ru-RU" dirty="0" smtClean="0"/>
                        <a:t>(0-1 г.)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Непосредственно-эмоциональное общение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4420">
                <a:tc>
                  <a:txBody>
                    <a:bodyPr/>
                    <a:lstStyle/>
                    <a:p>
                      <a:r>
                        <a:rPr lang="ru-RU" dirty="0" smtClean="0"/>
                        <a:t>Раннее детство </a:t>
                      </a:r>
                    </a:p>
                    <a:p>
                      <a:r>
                        <a:rPr lang="ru-RU" dirty="0" smtClean="0"/>
                        <a:t>(1-3</a:t>
                      </a:r>
                      <a:r>
                        <a:rPr lang="ru-RU" baseline="0" dirty="0" smtClean="0"/>
                        <a:t> г.)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Предметно-</a:t>
                      </a:r>
                      <a:r>
                        <a:rPr lang="ru-RU" dirty="0" err="1" smtClean="0"/>
                        <a:t>манипулятивная</a:t>
                      </a:r>
                      <a:r>
                        <a:rPr lang="ru-RU" dirty="0" smtClean="0"/>
                        <a:t> деятельность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Манипулирование цифровыми устройствами</a:t>
                      </a:r>
                      <a:endParaRPr lang="ru-RU" dirty="0"/>
                    </a:p>
                  </a:txBody>
                  <a:tcPr/>
                </a:tc>
              </a:tr>
              <a:tr h="1094420">
                <a:tc>
                  <a:txBody>
                    <a:bodyPr/>
                    <a:lstStyle/>
                    <a:p>
                      <a:r>
                        <a:rPr lang="ru-RU" dirty="0" smtClean="0"/>
                        <a:t>Дошкольный возраст </a:t>
                      </a:r>
                    </a:p>
                    <a:p>
                      <a:r>
                        <a:rPr lang="ru-RU" dirty="0" smtClean="0"/>
                        <a:t>(3-7 лет)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Ролевая игра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Компьютерные игры. Извлечение игрового контента из интернета.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1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Цифровизация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ведущих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видов деятельности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586258"/>
              </p:ext>
            </p:extLst>
          </p:nvPr>
        </p:nvGraphicFramePr>
        <p:xfrm>
          <a:off x="467544" y="1397000"/>
          <a:ext cx="820891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376264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Возрастной период (периодизация  </a:t>
                      </a:r>
                    </a:p>
                    <a:p>
                      <a:pPr algn="ctr"/>
                      <a:r>
                        <a:rPr lang="ru-RU" dirty="0" smtClean="0"/>
                        <a:t>Д. Б. </a:t>
                      </a:r>
                      <a:r>
                        <a:rPr lang="ru-RU" dirty="0" err="1" smtClean="0"/>
                        <a:t>Эльконина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Ведущий 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</a:t>
                      </a:r>
                      <a:r>
                        <a:rPr lang="ru-RU" dirty="0" err="1" smtClean="0"/>
                        <a:t>цифровизации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Младший школьный возраст (7-11 лет)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Учебная деятельность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Извлечение информации из интернета. Цифровое представление информации. Освоение мобильного телефона. Цифровые</a:t>
                      </a:r>
                      <a:r>
                        <a:rPr lang="ru-RU" baseline="0" dirty="0" smtClean="0"/>
                        <a:t> технологии в образовании.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Подростковый возраст</a:t>
                      </a:r>
                    </a:p>
                    <a:p>
                      <a:r>
                        <a:rPr lang="ru-RU" dirty="0" smtClean="0"/>
                        <a:t>(11-15 лет)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Интернет. Социальные сети.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Старший школьный возраст</a:t>
                      </a:r>
                    </a:p>
                    <a:p>
                      <a:r>
                        <a:rPr lang="ru-RU" dirty="0" smtClean="0"/>
                        <a:t>(15-17 лет)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Учебно-профессиональная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Освоение мира профессиональной и экономической деятельности посредством </a:t>
                      </a:r>
                      <a:r>
                        <a:rPr lang="ru-RU" dirty="0" err="1" smtClean="0"/>
                        <a:t>интерента</a:t>
                      </a:r>
                      <a:r>
                        <a:rPr lang="ru-RU" dirty="0" smtClean="0"/>
                        <a:t> и социальных сетей.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2800" dirty="0" smtClean="0"/>
              <a:t> </a:t>
            </a:r>
          </a:p>
          <a:p>
            <a:pPr algn="r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1027" name="Picture 3" descr="D:\Download\ffff3fb9534bc4d7ebe6024628bf02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604867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Определение «поколение»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Под поколением понимается </a:t>
            </a:r>
            <a:r>
              <a:rPr lang="ru-RU" dirty="0"/>
              <a:t>общность людей, рожденных в определенный исторический период и являющихся носителями схожих ценностей, сформированных под воздействием общих факторов (социальных, культурных, экономических и политических событий, технического прогресса</a:t>
            </a:r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Периодизация поколений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классический и российский подход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 периодизации поколений)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132276"/>
              </p:ext>
            </p:extLst>
          </p:nvPr>
        </p:nvGraphicFramePr>
        <p:xfrm>
          <a:off x="251520" y="1340768"/>
          <a:ext cx="8712968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Поколение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поколения </a:t>
                      </a:r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 рождения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Strauss-Howe generational theory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Теория поколений </a:t>
                      </a:r>
                      <a:r>
                        <a:rPr lang="ru-RU" dirty="0" err="1" smtClean="0"/>
                        <a:t>Стросс-Хоу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Российская адаптация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Поколение </a:t>
                      </a:r>
                      <a:r>
                        <a:rPr lang="en-US" dirty="0" smtClean="0"/>
                        <a:t>G1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Герои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1901-1924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1900-1923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Молчаливое поколение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Художники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1924-1942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1923-1943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Беби-бумеры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Пророки, идеалисты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1943-1960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1943-1963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Поколение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dirty="0" smtClean="0"/>
                        <a:t>X (</a:t>
                      </a:r>
                      <a:r>
                        <a:rPr lang="ru-RU" dirty="0" smtClean="0"/>
                        <a:t>13 поколение)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Кочевники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1961-1981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1963-1984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Поколение </a:t>
                      </a:r>
                      <a:r>
                        <a:rPr lang="en-US" dirty="0" smtClean="0"/>
                        <a:t>Y </a:t>
                      </a:r>
                      <a:r>
                        <a:rPr lang="ru-RU" dirty="0" smtClean="0"/>
                        <a:t>(Миллениум)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Герои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1982-2004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1984-2000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Поколение </a:t>
                      </a:r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Художники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2000 – настоящее время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Поколение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Беби-бумеры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D:\Download\11347015-19339310-2-0-1518433129-1518433134-1500-1-1518433134-650-04f9ebaa03-1518603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7"/>
            <a:ext cx="6480720" cy="468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Поколение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D:\Download\11346965-19338460-3-0-1518433066-1518433095-1500-1-1518433095-650-04f9ebaa03-1518603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40871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4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Поколение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Y (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Миллениум)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 descr="D:\Download\11346915-19337710-4-0-1518433031-1518433038-1500-1-1518433038-650-04f9ebaa03-1518603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48072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1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Поколение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(«сетевое поколение», «цифровое поколение», «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ц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ифровые аборигены»)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D:\Download\11346815-19793610-1-0-1518433175-0-1518511359-0-1518513934-1518513947-1464-1-1518513947-650-04f9ebaa03-1518603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4807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8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Какое поколение будет после поколения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 descr="D:\Download\11346765-19723610-5-0-1518422607-1518422613-0-1518433478-0-1518506024-1518506043-2024-1-1518506043-650-04f9ebaa03-1518603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48072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1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851</TotalTime>
  <Words>257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«Цифровое поколение»: психолого-педагогическое исследование проблемы   </vt:lpstr>
      <vt:lpstr>Презентация PowerPoint</vt:lpstr>
      <vt:lpstr>Определение «поколение»</vt:lpstr>
      <vt:lpstr>  Периодизация поколений (классический и российский подход  к периодизации поколений)</vt:lpstr>
      <vt:lpstr>Поколение Беби-бумеры</vt:lpstr>
      <vt:lpstr>Поколение X</vt:lpstr>
      <vt:lpstr>Поколение Y (Миллениум)</vt:lpstr>
      <vt:lpstr>Поколение Z  («сетевое поколение», «цифровое поколение», «цифровые аборигены»)</vt:lpstr>
      <vt:lpstr>Какое поколение будет после поколения Z?</vt:lpstr>
      <vt:lpstr>Цифровизация ведущих  видов деятельности</vt:lpstr>
      <vt:lpstr>Цифровизация ведущих  видов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в образовании:  теория и практика</dc:title>
  <dc:creator>Ольга</dc:creator>
  <cp:lastModifiedBy>User</cp:lastModifiedBy>
  <cp:revision>108</cp:revision>
  <dcterms:created xsi:type="dcterms:W3CDTF">2013-02-23T09:08:32Z</dcterms:created>
  <dcterms:modified xsi:type="dcterms:W3CDTF">2019-10-08T05:58:51Z</dcterms:modified>
</cp:coreProperties>
</file>