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09634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Начинающий учитель истории и обществознания города Новосибирска</a:t>
            </a:r>
            <a:br>
              <a:rPr lang="ru-RU" b="1" i="1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i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Какой он?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ru-RU" dirty="0"/>
              <a:t>2019 год</a:t>
            </a:r>
          </a:p>
        </p:txBody>
      </p:sp>
      <p:pic>
        <p:nvPicPr>
          <p:cNvPr id="1028" name="Picture 4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92" y="3422924"/>
            <a:ext cx="2857500" cy="1600200"/>
          </a:xfrm>
          <a:prstGeom prst="rect">
            <a:avLst/>
          </a:prstGeom>
          <a:noFill/>
        </p:spPr>
      </p:pic>
      <p:pic>
        <p:nvPicPr>
          <p:cNvPr id="1030" name="Picture 6" descr="Картинки по запросу загадка человека 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433606"/>
            <a:ext cx="2952328" cy="2211397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80E128-702F-40D2-BA89-2E628E2B653B}"/>
              </a:ext>
            </a:extLst>
          </p:cNvPr>
          <p:cNvSpPr txBox="1"/>
          <p:nvPr/>
        </p:nvSpPr>
        <p:spPr>
          <a:xfrm>
            <a:off x="685800" y="5396334"/>
            <a:ext cx="5110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Суворова Ирина Николаевна, начальник отдела ПК МКУДПО «ГЦРО», учитель МБОУ СОШ № 85 «</a:t>
            </a:r>
            <a:r>
              <a:rPr lang="ru-RU" sz="1600" dirty="0" err="1"/>
              <a:t>Журавушка</a:t>
            </a:r>
            <a:r>
              <a:rPr lang="ru-RU" sz="1600" dirty="0"/>
              <a:t>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8640"/>
            <a:ext cx="3006178" cy="20393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476672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Девушки – 56%                  Юноши – 44%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7824" y="2348880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Работают в школе 1 –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ый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год – 37,5%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Работают в школе  2 – ой год – 34%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Работают в школе 3 –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ий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год – 28%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7301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</a:rPr>
              <a:t>Образование:</a:t>
            </a:r>
          </a:p>
          <a:p>
            <a:pPr algn="ctr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НГПУ  - 70%           НГУ – 1 чел. /3%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КГУ – 4 чел./12%        ТГУ – 2 чел. /6%           АГПУ – 2 чел. /6%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Новокузнецкий ГПУ – 1чел. /3%        Оренбургский ГПУ – 1чел. /3%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Имеют направление подготовки  «философия» – 2 чел. </a:t>
            </a: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Еще учится – 1 чел./3%      Обучаются в магистратуре – 12 чел. /37%</a:t>
            </a:r>
          </a:p>
        </p:txBody>
      </p:sp>
      <p:pic>
        <p:nvPicPr>
          <p:cNvPr id="14338" name="Picture 2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2143125" cy="21431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99592" y="404664"/>
            <a:ext cx="792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C0000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25144"/>
            <a:ext cx="5808724" cy="1830313"/>
          </a:xfrm>
          <a:prstGeom prst="rect">
            <a:avLst/>
          </a:prstGeom>
          <a:noFill/>
        </p:spPr>
      </p:pic>
      <p:pic>
        <p:nvPicPr>
          <p:cNvPr id="15366" name="Picture 6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3312368" cy="2232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51920" y="332656"/>
            <a:ext cx="5040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chemeClr val="accent1">
                    <a:lumMod val="75000"/>
                  </a:schemeClr>
                </a:solidFill>
              </a:rPr>
              <a:t>Нагрузка: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18-20 часов – 9%,   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21-23 часа – 38%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24-26 часов – 25%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27-30 часов – 19%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Более 30 часов – 3 чел./9%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2996952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Ведут  предметы помимо истории и обществознания: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ОРКСЭ, ОДНКР, экономику,  право, основы финансовой грамотности,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элективные и факультативные курсы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4509120"/>
            <a:ext cx="2664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5-8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 – 70%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10-11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 – 12%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кл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  –  9%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Все – 9%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9912" y="414908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Классное руководство – 62%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619375" cy="1743076"/>
          </a:xfrm>
          <a:prstGeom prst="rect">
            <a:avLst/>
          </a:prstGeom>
          <a:noFill/>
        </p:spPr>
      </p:pic>
      <p:pic>
        <p:nvPicPr>
          <p:cNvPr id="16390" name="Picture 6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365104"/>
            <a:ext cx="4660842" cy="19667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332656"/>
            <a:ext cx="4752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Имеют наставников -  93%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6% - наставник завуч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3% - наставник директор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060848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Стаж работы наставников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До 10 лет – 3%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10-20 лет  - 29%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20-30 лет – 46%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Более 30 лет – 32%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0112" y="2636912"/>
            <a:ext cx="32403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</a:rPr>
              <a:t>Уровень квалификации наставников:</a:t>
            </a:r>
          </a:p>
          <a:p>
            <a:pPr algn="ctr"/>
            <a:endParaRPr lang="ru-RU" sz="9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Высшая кв. кат.-  66%</a:t>
            </a:r>
          </a:p>
          <a:p>
            <a:pPr algn="ctr"/>
            <a:endParaRPr lang="ru-RU" sz="9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1 кв. кат. – 22%</a:t>
            </a:r>
          </a:p>
          <a:p>
            <a:pPr algn="ctr"/>
            <a:endParaRPr lang="ru-RU" sz="8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 СЗД -  12%</a:t>
            </a:r>
          </a:p>
          <a:p>
            <a:pPr algn="ctr"/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838450" cy="16097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204864"/>
            <a:ext cx="662473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 вам очень рады!</a:t>
            </a:r>
          </a:p>
        </p:txBody>
      </p:sp>
      <p:sp>
        <p:nvSpPr>
          <p:cNvPr id="17410" name="AutoShape 2" descr="Картинки по запросу картинки учитель и уче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Картинки по запросу картинки учитель и уче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Картинки по запросу картинки учитель и уче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Картинки по запросу картинки учитель и уче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AutoShape 10" descr="Картинки по запросу картинки учитель и уче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0" name="Picture 12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85063"/>
            <a:ext cx="3653217" cy="2672937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77072"/>
            <a:ext cx="2555776" cy="2555777"/>
          </a:xfrm>
          <a:prstGeom prst="rect">
            <a:avLst/>
          </a:prstGeom>
          <a:noFill/>
        </p:spPr>
      </p:pic>
      <p:pic>
        <p:nvPicPr>
          <p:cNvPr id="17424" name="Picture 16" descr="Картинки по запросу картинки учитель и ученик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8961" y="1"/>
            <a:ext cx="2855039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305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Начинающий учитель истории и обществознания города Новосибирска  Какой он?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Начинающий учитель истории и обществознания города Новосибирска  Какой он?</dc:title>
  <dc:creator>Irina</dc:creator>
  <cp:lastModifiedBy>Учитель</cp:lastModifiedBy>
  <cp:revision>8</cp:revision>
  <dcterms:created xsi:type="dcterms:W3CDTF">2019-10-22T20:54:19Z</dcterms:created>
  <dcterms:modified xsi:type="dcterms:W3CDTF">2020-02-04T04:43:09Z</dcterms:modified>
</cp:coreProperties>
</file>