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57" r:id="rId3"/>
    <p:sldId id="263" r:id="rId4"/>
    <p:sldId id="259" r:id="rId5"/>
    <p:sldId id="260" r:id="rId6"/>
    <p:sldId id="258" r:id="rId7"/>
    <p:sldId id="268" r:id="rId8"/>
    <p:sldId id="262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19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12" Type="http://schemas.openxmlformats.org/officeDocument/2006/relationships/image" Target="../media/image18.wmf"/><Relationship Id="rId2" Type="http://schemas.openxmlformats.org/officeDocument/2006/relationships/image" Target="../media/image8.wmf"/><Relationship Id="rId16" Type="http://schemas.openxmlformats.org/officeDocument/2006/relationships/image" Target="../media/image22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5" Type="http://schemas.openxmlformats.org/officeDocument/2006/relationships/image" Target="../media/image2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Relationship Id="rId14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image" Target="../media/image39.wmf"/><Relationship Id="rId18" Type="http://schemas.openxmlformats.org/officeDocument/2006/relationships/image" Target="../media/image42.wmf"/><Relationship Id="rId26" Type="http://schemas.openxmlformats.org/officeDocument/2006/relationships/image" Target="../media/image50.wmf"/><Relationship Id="rId3" Type="http://schemas.openxmlformats.org/officeDocument/2006/relationships/image" Target="../media/image26.wmf"/><Relationship Id="rId21" Type="http://schemas.openxmlformats.org/officeDocument/2006/relationships/image" Target="../media/image45.wmf"/><Relationship Id="rId7" Type="http://schemas.openxmlformats.org/officeDocument/2006/relationships/image" Target="../media/image32.wmf"/><Relationship Id="rId12" Type="http://schemas.openxmlformats.org/officeDocument/2006/relationships/image" Target="../media/image38.wmf"/><Relationship Id="rId17" Type="http://schemas.openxmlformats.org/officeDocument/2006/relationships/image" Target="../media/image31.wmf"/><Relationship Id="rId25" Type="http://schemas.openxmlformats.org/officeDocument/2006/relationships/image" Target="../media/image49.wmf"/><Relationship Id="rId2" Type="http://schemas.openxmlformats.org/officeDocument/2006/relationships/image" Target="../media/image25.wmf"/><Relationship Id="rId16" Type="http://schemas.openxmlformats.org/officeDocument/2006/relationships/image" Target="../media/image29.wmf"/><Relationship Id="rId20" Type="http://schemas.openxmlformats.org/officeDocument/2006/relationships/image" Target="../media/image44.wmf"/><Relationship Id="rId1" Type="http://schemas.openxmlformats.org/officeDocument/2006/relationships/image" Target="../media/image24.wmf"/><Relationship Id="rId6" Type="http://schemas.openxmlformats.org/officeDocument/2006/relationships/image" Target="../media/image30.wmf"/><Relationship Id="rId11" Type="http://schemas.openxmlformats.org/officeDocument/2006/relationships/image" Target="../media/image37.wmf"/><Relationship Id="rId24" Type="http://schemas.openxmlformats.org/officeDocument/2006/relationships/image" Target="../media/image48.wmf"/><Relationship Id="rId5" Type="http://schemas.openxmlformats.org/officeDocument/2006/relationships/image" Target="../media/image28.wmf"/><Relationship Id="rId15" Type="http://schemas.openxmlformats.org/officeDocument/2006/relationships/image" Target="../media/image41.wmf"/><Relationship Id="rId23" Type="http://schemas.openxmlformats.org/officeDocument/2006/relationships/image" Target="../media/image47.wmf"/><Relationship Id="rId10" Type="http://schemas.openxmlformats.org/officeDocument/2006/relationships/image" Target="../media/image36.wmf"/><Relationship Id="rId19" Type="http://schemas.openxmlformats.org/officeDocument/2006/relationships/image" Target="../media/image43.wmf"/><Relationship Id="rId4" Type="http://schemas.openxmlformats.org/officeDocument/2006/relationships/image" Target="../media/image27.wmf"/><Relationship Id="rId9" Type="http://schemas.openxmlformats.org/officeDocument/2006/relationships/image" Target="../media/image35.wmf"/><Relationship Id="rId14" Type="http://schemas.openxmlformats.org/officeDocument/2006/relationships/image" Target="../media/image40.wmf"/><Relationship Id="rId22" Type="http://schemas.openxmlformats.org/officeDocument/2006/relationships/image" Target="../media/image4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image" Target="../media/image54.wmf"/><Relationship Id="rId18" Type="http://schemas.openxmlformats.org/officeDocument/2006/relationships/image" Target="../media/image59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12" Type="http://schemas.openxmlformats.org/officeDocument/2006/relationships/image" Target="../media/image53.wmf"/><Relationship Id="rId17" Type="http://schemas.openxmlformats.org/officeDocument/2006/relationships/image" Target="../media/image58.wmf"/><Relationship Id="rId2" Type="http://schemas.openxmlformats.org/officeDocument/2006/relationships/image" Target="../media/image25.wmf"/><Relationship Id="rId16" Type="http://schemas.openxmlformats.org/officeDocument/2006/relationships/image" Target="../media/image57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11" Type="http://schemas.openxmlformats.org/officeDocument/2006/relationships/image" Target="../media/image52.wmf"/><Relationship Id="rId5" Type="http://schemas.openxmlformats.org/officeDocument/2006/relationships/image" Target="../media/image28.wmf"/><Relationship Id="rId15" Type="http://schemas.openxmlformats.org/officeDocument/2006/relationships/image" Target="../media/image56.wmf"/><Relationship Id="rId10" Type="http://schemas.openxmlformats.org/officeDocument/2006/relationships/image" Target="../media/image51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Relationship Id="rId14" Type="http://schemas.openxmlformats.org/officeDocument/2006/relationships/image" Target="../media/image5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1.wmf"/><Relationship Id="rId18" Type="http://schemas.openxmlformats.org/officeDocument/2006/relationships/oleObject" Target="../embeddings/oleObject13.bin"/><Relationship Id="rId26" Type="http://schemas.openxmlformats.org/officeDocument/2006/relationships/oleObject" Target="../embeddings/oleObject17.bin"/><Relationship Id="rId3" Type="http://schemas.openxmlformats.org/officeDocument/2006/relationships/oleObject" Target="../embeddings/oleObject5.bin"/><Relationship Id="rId21" Type="http://schemas.openxmlformats.org/officeDocument/2006/relationships/image" Target="../media/image15.wmf"/><Relationship Id="rId34" Type="http://schemas.openxmlformats.org/officeDocument/2006/relationships/oleObject" Target="../embeddings/oleObject21.bin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13.wmf"/><Relationship Id="rId25" Type="http://schemas.openxmlformats.org/officeDocument/2006/relationships/image" Target="../media/image17.wmf"/><Relationship Id="rId33" Type="http://schemas.openxmlformats.org/officeDocument/2006/relationships/image" Target="../media/image21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2.bin"/><Relationship Id="rId20" Type="http://schemas.openxmlformats.org/officeDocument/2006/relationships/oleObject" Target="../embeddings/oleObject14.bin"/><Relationship Id="rId29" Type="http://schemas.openxmlformats.org/officeDocument/2006/relationships/image" Target="../media/image19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image" Target="../media/image10.wmf"/><Relationship Id="rId24" Type="http://schemas.openxmlformats.org/officeDocument/2006/relationships/oleObject" Target="../embeddings/oleObject16.bin"/><Relationship Id="rId32" Type="http://schemas.openxmlformats.org/officeDocument/2006/relationships/oleObject" Target="../embeddings/oleObject20.bin"/><Relationship Id="rId5" Type="http://schemas.openxmlformats.org/officeDocument/2006/relationships/oleObject" Target="../embeddings/oleObject6.bin"/><Relationship Id="rId15" Type="http://schemas.openxmlformats.org/officeDocument/2006/relationships/image" Target="../media/image12.wmf"/><Relationship Id="rId23" Type="http://schemas.openxmlformats.org/officeDocument/2006/relationships/image" Target="../media/image16.wmf"/><Relationship Id="rId28" Type="http://schemas.openxmlformats.org/officeDocument/2006/relationships/oleObject" Target="../embeddings/oleObject18.bin"/><Relationship Id="rId10" Type="http://schemas.openxmlformats.org/officeDocument/2006/relationships/oleObject" Target="../embeddings/oleObject9.bin"/><Relationship Id="rId19" Type="http://schemas.openxmlformats.org/officeDocument/2006/relationships/image" Target="../media/image14.wmf"/><Relationship Id="rId31" Type="http://schemas.openxmlformats.org/officeDocument/2006/relationships/image" Target="../media/image20.wmf"/><Relationship Id="rId4" Type="http://schemas.openxmlformats.org/officeDocument/2006/relationships/image" Target="../media/image7.wmf"/><Relationship Id="rId9" Type="http://schemas.openxmlformats.org/officeDocument/2006/relationships/image" Target="../media/image9.wmf"/><Relationship Id="rId14" Type="http://schemas.openxmlformats.org/officeDocument/2006/relationships/oleObject" Target="../embeddings/oleObject11.bin"/><Relationship Id="rId22" Type="http://schemas.openxmlformats.org/officeDocument/2006/relationships/oleObject" Target="../embeddings/oleObject15.bin"/><Relationship Id="rId27" Type="http://schemas.openxmlformats.org/officeDocument/2006/relationships/image" Target="../media/image18.wmf"/><Relationship Id="rId30" Type="http://schemas.openxmlformats.org/officeDocument/2006/relationships/oleObject" Target="../embeddings/oleObject19.bin"/><Relationship Id="rId35" Type="http://schemas.openxmlformats.org/officeDocument/2006/relationships/image" Target="../media/image2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28.wmf"/><Relationship Id="rId18" Type="http://schemas.openxmlformats.org/officeDocument/2006/relationships/oleObject" Target="../embeddings/oleObject30.bin"/><Relationship Id="rId26" Type="http://schemas.openxmlformats.org/officeDocument/2006/relationships/oleObject" Target="../embeddings/oleObject36.bin"/><Relationship Id="rId3" Type="http://schemas.openxmlformats.org/officeDocument/2006/relationships/image" Target="../media/image33.png"/><Relationship Id="rId21" Type="http://schemas.openxmlformats.org/officeDocument/2006/relationships/image" Target="../media/image32.wmf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27.bin"/><Relationship Id="rId17" Type="http://schemas.openxmlformats.org/officeDocument/2006/relationships/image" Target="../media/image30.wmf"/><Relationship Id="rId25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9.bin"/><Relationship Id="rId20" Type="http://schemas.openxmlformats.org/officeDocument/2006/relationships/oleObject" Target="../embeddings/oleObject31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27.wmf"/><Relationship Id="rId24" Type="http://schemas.openxmlformats.org/officeDocument/2006/relationships/oleObject" Target="../embeddings/oleObject34.bin"/><Relationship Id="rId5" Type="http://schemas.openxmlformats.org/officeDocument/2006/relationships/image" Target="../media/image24.wmf"/><Relationship Id="rId15" Type="http://schemas.openxmlformats.org/officeDocument/2006/relationships/image" Target="../media/image29.wmf"/><Relationship Id="rId23" Type="http://schemas.openxmlformats.org/officeDocument/2006/relationships/oleObject" Target="../embeddings/oleObject33.bin"/><Relationship Id="rId10" Type="http://schemas.openxmlformats.org/officeDocument/2006/relationships/oleObject" Target="../embeddings/oleObject26.bin"/><Relationship Id="rId19" Type="http://schemas.openxmlformats.org/officeDocument/2006/relationships/image" Target="../media/image31.wmf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6.wmf"/><Relationship Id="rId14" Type="http://schemas.openxmlformats.org/officeDocument/2006/relationships/oleObject" Target="../embeddings/oleObject28.bin"/><Relationship Id="rId22" Type="http://schemas.openxmlformats.org/officeDocument/2006/relationships/oleObject" Target="../embeddings/oleObject32.bin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42.bin"/><Relationship Id="rId18" Type="http://schemas.openxmlformats.org/officeDocument/2006/relationships/oleObject" Target="../embeddings/oleObject45.bin"/><Relationship Id="rId26" Type="http://schemas.openxmlformats.org/officeDocument/2006/relationships/oleObject" Target="../embeddings/oleObject50.bin"/><Relationship Id="rId39" Type="http://schemas.openxmlformats.org/officeDocument/2006/relationships/oleObject" Target="../embeddings/oleObject58.bin"/><Relationship Id="rId21" Type="http://schemas.openxmlformats.org/officeDocument/2006/relationships/image" Target="../media/image34.wmf"/><Relationship Id="rId34" Type="http://schemas.openxmlformats.org/officeDocument/2006/relationships/oleObject" Target="../embeddings/oleObject55.bin"/><Relationship Id="rId42" Type="http://schemas.openxmlformats.org/officeDocument/2006/relationships/oleObject" Target="../embeddings/oleObject61.bin"/><Relationship Id="rId47" Type="http://schemas.openxmlformats.org/officeDocument/2006/relationships/oleObject" Target="../embeddings/oleObject65.bin"/><Relationship Id="rId50" Type="http://schemas.openxmlformats.org/officeDocument/2006/relationships/oleObject" Target="../embeddings/oleObject67.bin"/><Relationship Id="rId55" Type="http://schemas.openxmlformats.org/officeDocument/2006/relationships/image" Target="../media/image44.wmf"/><Relationship Id="rId63" Type="http://schemas.openxmlformats.org/officeDocument/2006/relationships/image" Target="../media/image48.wmf"/><Relationship Id="rId68" Type="http://schemas.openxmlformats.org/officeDocument/2006/relationships/oleObject" Target="../embeddings/oleObject76.bin"/><Relationship Id="rId76" Type="http://schemas.openxmlformats.org/officeDocument/2006/relationships/image" Target="../media/image51.png"/><Relationship Id="rId7" Type="http://schemas.openxmlformats.org/officeDocument/2006/relationships/oleObject" Target="../embeddings/oleObject39.bin"/><Relationship Id="rId71" Type="http://schemas.openxmlformats.org/officeDocument/2006/relationships/oleObject" Target="../embeddings/oleObject79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32.wmf"/><Relationship Id="rId29" Type="http://schemas.openxmlformats.org/officeDocument/2006/relationships/oleObject" Target="../embeddings/oleObject52.bin"/><Relationship Id="rId11" Type="http://schemas.openxmlformats.org/officeDocument/2006/relationships/oleObject" Target="../embeddings/oleObject41.bin"/><Relationship Id="rId24" Type="http://schemas.openxmlformats.org/officeDocument/2006/relationships/oleObject" Target="../embeddings/oleObject49.bin"/><Relationship Id="rId32" Type="http://schemas.openxmlformats.org/officeDocument/2006/relationships/oleObject" Target="../embeddings/oleObject54.bin"/><Relationship Id="rId37" Type="http://schemas.openxmlformats.org/officeDocument/2006/relationships/image" Target="../media/image41.wmf"/><Relationship Id="rId40" Type="http://schemas.openxmlformats.org/officeDocument/2006/relationships/oleObject" Target="../embeddings/oleObject59.bin"/><Relationship Id="rId45" Type="http://schemas.openxmlformats.org/officeDocument/2006/relationships/oleObject" Target="../embeddings/oleObject64.bin"/><Relationship Id="rId53" Type="http://schemas.openxmlformats.org/officeDocument/2006/relationships/image" Target="../media/image43.wmf"/><Relationship Id="rId58" Type="http://schemas.openxmlformats.org/officeDocument/2006/relationships/oleObject" Target="../embeddings/oleObject71.bin"/><Relationship Id="rId66" Type="http://schemas.openxmlformats.org/officeDocument/2006/relationships/oleObject" Target="../embeddings/oleObject75.bin"/><Relationship Id="rId74" Type="http://schemas.openxmlformats.org/officeDocument/2006/relationships/oleObject" Target="../embeddings/oleObject82.bin"/><Relationship Id="rId79" Type="http://schemas.openxmlformats.org/officeDocument/2006/relationships/image" Target="../media/image54.png"/><Relationship Id="rId5" Type="http://schemas.openxmlformats.org/officeDocument/2006/relationships/oleObject" Target="../embeddings/oleObject38.bin"/><Relationship Id="rId61" Type="http://schemas.openxmlformats.org/officeDocument/2006/relationships/image" Target="../media/image47.wmf"/><Relationship Id="rId82" Type="http://schemas.openxmlformats.org/officeDocument/2006/relationships/image" Target="../media/image57.png"/><Relationship Id="rId10" Type="http://schemas.openxmlformats.org/officeDocument/2006/relationships/image" Target="../media/image27.wmf"/><Relationship Id="rId19" Type="http://schemas.openxmlformats.org/officeDocument/2006/relationships/oleObject" Target="../embeddings/oleObject46.bin"/><Relationship Id="rId31" Type="http://schemas.openxmlformats.org/officeDocument/2006/relationships/oleObject" Target="../embeddings/oleObject53.bin"/><Relationship Id="rId44" Type="http://schemas.openxmlformats.org/officeDocument/2006/relationships/oleObject" Target="../embeddings/oleObject63.bin"/><Relationship Id="rId52" Type="http://schemas.openxmlformats.org/officeDocument/2006/relationships/oleObject" Target="../embeddings/oleObject68.bin"/><Relationship Id="rId60" Type="http://schemas.openxmlformats.org/officeDocument/2006/relationships/oleObject" Target="../embeddings/oleObject72.bin"/><Relationship Id="rId65" Type="http://schemas.openxmlformats.org/officeDocument/2006/relationships/image" Target="../media/image49.wmf"/><Relationship Id="rId73" Type="http://schemas.openxmlformats.org/officeDocument/2006/relationships/oleObject" Target="../embeddings/oleObject81.bin"/><Relationship Id="rId78" Type="http://schemas.openxmlformats.org/officeDocument/2006/relationships/image" Target="../media/image53.png"/><Relationship Id="rId81" Type="http://schemas.openxmlformats.org/officeDocument/2006/relationships/image" Target="../media/image56.png"/><Relationship Id="rId4" Type="http://schemas.openxmlformats.org/officeDocument/2006/relationships/image" Target="../media/image24.w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30.wmf"/><Relationship Id="rId22" Type="http://schemas.openxmlformats.org/officeDocument/2006/relationships/oleObject" Target="../embeddings/oleObject48.bin"/><Relationship Id="rId27" Type="http://schemas.openxmlformats.org/officeDocument/2006/relationships/oleObject" Target="../embeddings/oleObject51.bin"/><Relationship Id="rId30" Type="http://schemas.openxmlformats.org/officeDocument/2006/relationships/image" Target="../media/image38.wmf"/><Relationship Id="rId35" Type="http://schemas.openxmlformats.org/officeDocument/2006/relationships/image" Target="../media/image40.wmf"/><Relationship Id="rId43" Type="http://schemas.openxmlformats.org/officeDocument/2006/relationships/oleObject" Target="../embeddings/oleObject62.bin"/><Relationship Id="rId48" Type="http://schemas.openxmlformats.org/officeDocument/2006/relationships/image" Target="../media/image31.wmf"/><Relationship Id="rId56" Type="http://schemas.openxmlformats.org/officeDocument/2006/relationships/oleObject" Target="../embeddings/oleObject70.bin"/><Relationship Id="rId64" Type="http://schemas.openxmlformats.org/officeDocument/2006/relationships/oleObject" Target="../embeddings/oleObject74.bin"/><Relationship Id="rId69" Type="http://schemas.openxmlformats.org/officeDocument/2006/relationships/oleObject" Target="../embeddings/oleObject77.bin"/><Relationship Id="rId77" Type="http://schemas.openxmlformats.org/officeDocument/2006/relationships/image" Target="../media/image52.png"/><Relationship Id="rId8" Type="http://schemas.openxmlformats.org/officeDocument/2006/relationships/image" Target="../media/image26.wmf"/><Relationship Id="rId51" Type="http://schemas.openxmlformats.org/officeDocument/2006/relationships/image" Target="../media/image42.wmf"/><Relationship Id="rId72" Type="http://schemas.openxmlformats.org/officeDocument/2006/relationships/oleObject" Target="../embeddings/oleObject80.bin"/><Relationship Id="rId80" Type="http://schemas.openxmlformats.org/officeDocument/2006/relationships/image" Target="../media/image55.png"/><Relationship Id="rId3" Type="http://schemas.openxmlformats.org/officeDocument/2006/relationships/oleObject" Target="../embeddings/oleObject37.bin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44.bin"/><Relationship Id="rId25" Type="http://schemas.openxmlformats.org/officeDocument/2006/relationships/image" Target="../media/image36.wmf"/><Relationship Id="rId33" Type="http://schemas.openxmlformats.org/officeDocument/2006/relationships/image" Target="../media/image39.wmf"/><Relationship Id="rId38" Type="http://schemas.openxmlformats.org/officeDocument/2006/relationships/oleObject" Target="../embeddings/oleObject57.bin"/><Relationship Id="rId46" Type="http://schemas.openxmlformats.org/officeDocument/2006/relationships/image" Target="../media/image29.wmf"/><Relationship Id="rId59" Type="http://schemas.openxmlformats.org/officeDocument/2006/relationships/image" Target="../media/image46.wmf"/><Relationship Id="rId67" Type="http://schemas.openxmlformats.org/officeDocument/2006/relationships/image" Target="../media/image50.wmf"/><Relationship Id="rId20" Type="http://schemas.openxmlformats.org/officeDocument/2006/relationships/oleObject" Target="../embeddings/oleObject47.bin"/><Relationship Id="rId41" Type="http://schemas.openxmlformats.org/officeDocument/2006/relationships/oleObject" Target="../embeddings/oleObject60.bin"/><Relationship Id="rId54" Type="http://schemas.openxmlformats.org/officeDocument/2006/relationships/oleObject" Target="../embeddings/oleObject69.bin"/><Relationship Id="rId62" Type="http://schemas.openxmlformats.org/officeDocument/2006/relationships/oleObject" Target="../embeddings/oleObject73.bin"/><Relationship Id="rId70" Type="http://schemas.openxmlformats.org/officeDocument/2006/relationships/oleObject" Target="../embeddings/oleObject78.bin"/><Relationship Id="rId75" Type="http://schemas.openxmlformats.org/officeDocument/2006/relationships/oleObject" Target="../embeddings/oleObject83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wmf"/><Relationship Id="rId15" Type="http://schemas.openxmlformats.org/officeDocument/2006/relationships/oleObject" Target="../embeddings/oleObject43.bin"/><Relationship Id="rId23" Type="http://schemas.openxmlformats.org/officeDocument/2006/relationships/image" Target="../media/image35.wmf"/><Relationship Id="rId28" Type="http://schemas.openxmlformats.org/officeDocument/2006/relationships/image" Target="../media/image37.wmf"/><Relationship Id="rId36" Type="http://schemas.openxmlformats.org/officeDocument/2006/relationships/oleObject" Target="../embeddings/oleObject56.bin"/><Relationship Id="rId49" Type="http://schemas.openxmlformats.org/officeDocument/2006/relationships/oleObject" Target="../embeddings/oleObject66.bin"/><Relationship Id="rId57" Type="http://schemas.openxmlformats.org/officeDocument/2006/relationships/image" Target="../media/image4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89.bin"/><Relationship Id="rId18" Type="http://schemas.openxmlformats.org/officeDocument/2006/relationships/image" Target="../media/image31.wmf"/><Relationship Id="rId26" Type="http://schemas.openxmlformats.org/officeDocument/2006/relationships/oleObject" Target="../embeddings/oleObject98.bin"/><Relationship Id="rId39" Type="http://schemas.openxmlformats.org/officeDocument/2006/relationships/image" Target="../media/image57.wmf"/><Relationship Id="rId3" Type="http://schemas.openxmlformats.org/officeDocument/2006/relationships/oleObject" Target="../embeddings/oleObject84.bin"/><Relationship Id="rId21" Type="http://schemas.openxmlformats.org/officeDocument/2006/relationships/oleObject" Target="../embeddings/oleObject93.bin"/><Relationship Id="rId34" Type="http://schemas.openxmlformats.org/officeDocument/2006/relationships/oleObject" Target="../embeddings/oleObject102.bin"/><Relationship Id="rId42" Type="http://schemas.openxmlformats.org/officeDocument/2006/relationships/oleObject" Target="../embeddings/oleObject106.bin"/><Relationship Id="rId7" Type="http://schemas.openxmlformats.org/officeDocument/2006/relationships/oleObject" Target="../embeddings/oleObject86.bin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91.bin"/><Relationship Id="rId25" Type="http://schemas.openxmlformats.org/officeDocument/2006/relationships/oleObject" Target="../embeddings/oleObject97.bin"/><Relationship Id="rId33" Type="http://schemas.openxmlformats.org/officeDocument/2006/relationships/image" Target="../media/image54.wmf"/><Relationship Id="rId38" Type="http://schemas.openxmlformats.org/officeDocument/2006/relationships/oleObject" Target="../embeddings/oleObject10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0.wmf"/><Relationship Id="rId20" Type="http://schemas.openxmlformats.org/officeDocument/2006/relationships/image" Target="../media/image32.wmf"/><Relationship Id="rId29" Type="http://schemas.openxmlformats.org/officeDocument/2006/relationships/image" Target="../media/image52.wmf"/><Relationship Id="rId41" Type="http://schemas.openxmlformats.org/officeDocument/2006/relationships/image" Target="../media/image58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88.bin"/><Relationship Id="rId24" Type="http://schemas.openxmlformats.org/officeDocument/2006/relationships/oleObject" Target="../embeddings/oleObject96.bin"/><Relationship Id="rId32" Type="http://schemas.openxmlformats.org/officeDocument/2006/relationships/oleObject" Target="../embeddings/oleObject101.bin"/><Relationship Id="rId37" Type="http://schemas.openxmlformats.org/officeDocument/2006/relationships/image" Target="../media/image56.wmf"/><Relationship Id="rId40" Type="http://schemas.openxmlformats.org/officeDocument/2006/relationships/oleObject" Target="../embeddings/oleObject105.bin"/><Relationship Id="rId5" Type="http://schemas.openxmlformats.org/officeDocument/2006/relationships/oleObject" Target="../embeddings/oleObject85.bin"/><Relationship Id="rId15" Type="http://schemas.openxmlformats.org/officeDocument/2006/relationships/oleObject" Target="../embeddings/oleObject90.bin"/><Relationship Id="rId23" Type="http://schemas.openxmlformats.org/officeDocument/2006/relationships/oleObject" Target="../embeddings/oleObject95.bin"/><Relationship Id="rId28" Type="http://schemas.openxmlformats.org/officeDocument/2006/relationships/oleObject" Target="../embeddings/oleObject99.bin"/><Relationship Id="rId36" Type="http://schemas.openxmlformats.org/officeDocument/2006/relationships/oleObject" Target="../embeddings/oleObject103.bin"/><Relationship Id="rId10" Type="http://schemas.openxmlformats.org/officeDocument/2006/relationships/image" Target="../media/image27.wmf"/><Relationship Id="rId19" Type="http://schemas.openxmlformats.org/officeDocument/2006/relationships/oleObject" Target="../embeddings/oleObject92.bin"/><Relationship Id="rId31" Type="http://schemas.openxmlformats.org/officeDocument/2006/relationships/image" Target="../media/image53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87.bin"/><Relationship Id="rId14" Type="http://schemas.openxmlformats.org/officeDocument/2006/relationships/image" Target="../media/image29.wmf"/><Relationship Id="rId22" Type="http://schemas.openxmlformats.org/officeDocument/2006/relationships/oleObject" Target="../embeddings/oleObject94.bin"/><Relationship Id="rId27" Type="http://schemas.openxmlformats.org/officeDocument/2006/relationships/image" Target="../media/image51.wmf"/><Relationship Id="rId30" Type="http://schemas.openxmlformats.org/officeDocument/2006/relationships/oleObject" Target="../embeddings/oleObject100.bin"/><Relationship Id="rId35" Type="http://schemas.openxmlformats.org/officeDocument/2006/relationships/image" Target="../media/image55.wmf"/><Relationship Id="rId43" Type="http://schemas.openxmlformats.org/officeDocument/2006/relationships/image" Target="../media/image5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 descr="Методическая разработка по геометрии (8 класс) на тему: Методическая  разработка по геометрии &amp;quot;Серединный перпендикуляр&amp;quot;, 8 класс по  учебнику Л.С. Атанасяна | Образовательная социальная се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6084" name="AutoShape 4" descr="Методическая разработка по геометрии (8 класс) на тему: Методическая  разработка по геометрии &amp;quot;Серединный перпендикуляр&amp;quot;, 8 класс по  учебнику Л.С. Атанасяна | Образовательная социальная се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6086" name="AutoShape 6" descr="Методическая разработка по геометрии (8 класс) на тему: Методическая  разработка по геометрии &amp;quot;Серединный перпендикуляр&amp;quot;, 8 класс по  учебнику Л.С. Атанасяна | Образовательная социальная се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6088" name="AutoShape 8" descr="Трикутники - Острів знан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6090" name="AutoShape 10" descr="Трикутники - Острів знан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6092" name="AutoShape 12" descr="Трикутники - Острів знан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6094" name="AutoShape 14" descr="Трикутники - Острів знан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2" name="Группа 11"/>
          <p:cNvGrpSpPr/>
          <p:nvPr/>
        </p:nvGrpSpPr>
        <p:grpSpPr>
          <a:xfrm>
            <a:off x="1071538" y="160338"/>
            <a:ext cx="8072462" cy="6483371"/>
            <a:chOff x="1000100" y="988426"/>
            <a:chExt cx="8143900" cy="5419267"/>
          </a:xfrm>
        </p:grpSpPr>
        <p:sp>
          <p:nvSpPr>
            <p:cNvPr id="3" name="TextBox 2"/>
            <p:cNvSpPr txBox="1"/>
            <p:nvPr/>
          </p:nvSpPr>
          <p:spPr>
            <a:xfrm>
              <a:off x="1000100" y="988426"/>
              <a:ext cx="8143900" cy="24697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ПРЕДМЕТНО-МЕТОДИЧЕСКАЯ МАСТЕРСКАЯ</a:t>
              </a:r>
            </a:p>
            <a:p>
              <a:pPr algn="ctr"/>
              <a:r>
                <a:rPr lang="ru-RU" sz="2400" b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«Решение задач по планиметрии  курсе ЕГЭ»</a:t>
              </a:r>
            </a:p>
            <a:p>
              <a:pPr algn="ctr"/>
              <a:endPara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b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Занятие № 1</a:t>
              </a:r>
            </a:p>
            <a:p>
              <a:pPr algn="ctr"/>
              <a:r>
                <a:rPr lang="ru-RU" b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Отношение </a:t>
              </a:r>
              <a:r>
                <a:rPr lang="ru-RU" b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отрезков и площадей</a:t>
              </a:r>
            </a:p>
            <a:p>
              <a:pPr algn="ctr"/>
              <a:r>
                <a:rPr lang="ru-RU" b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в </a:t>
              </a:r>
              <a:r>
                <a:rPr lang="ru-RU" b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треугольнике</a:t>
              </a:r>
            </a:p>
            <a:p>
              <a:pPr algn="ctr"/>
              <a:endPara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r"/>
              <a:r>
                <a:rPr lang="ru-RU" sz="1200" b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Попова О.В., учитель математики МАОУ Вторая гимназия</a:t>
              </a:r>
            </a:p>
            <a:p>
              <a:pPr algn="r"/>
              <a:r>
                <a:rPr lang="ru-RU" sz="1200" b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Макарова С.А</a:t>
              </a:r>
              <a:r>
                <a:rPr lang="ru-RU" sz="1200" b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., учитель математики МАОУ Вторая гимназия</a:t>
              </a:r>
            </a:p>
            <a:p>
              <a:pPr algn="r"/>
              <a:endParaRPr lang="ru-RU" sz="1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r"/>
              <a:endParaRPr lang="ru-RU" sz="1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46096" name="Picture 16" descr="Сторінка 3 – Онлайн тести з геометрії для 7 класу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43108" y="3312318"/>
              <a:ext cx="5222015" cy="3095375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1643042" y="1500174"/>
            <a:ext cx="4429156" cy="3357586"/>
            <a:chOff x="1643042" y="1071546"/>
            <a:chExt cx="4533254" cy="3523616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2000232" y="1500174"/>
              <a:ext cx="3786214" cy="2857520"/>
              <a:chOff x="2000232" y="1500174"/>
              <a:chExt cx="3786214" cy="2857520"/>
            </a:xfrm>
          </p:grpSpPr>
          <p:cxnSp>
            <p:nvCxnSpPr>
              <p:cNvPr id="8" name="Прямая соединительная линия 7"/>
              <p:cNvCxnSpPr/>
              <p:nvPr/>
            </p:nvCxnSpPr>
            <p:spPr>
              <a:xfrm flipV="1">
                <a:off x="2000232" y="2714620"/>
                <a:ext cx="3786214" cy="164307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" name="Группа 11"/>
              <p:cNvGrpSpPr/>
              <p:nvPr/>
            </p:nvGrpSpPr>
            <p:grpSpPr>
              <a:xfrm>
                <a:off x="2000232" y="1500174"/>
                <a:ext cx="3786214" cy="2857520"/>
                <a:chOff x="2000232" y="1500174"/>
                <a:chExt cx="3786214" cy="2857520"/>
              </a:xfrm>
            </p:grpSpPr>
            <p:cxnSp>
              <p:nvCxnSpPr>
                <p:cNvPr id="4" name="Прямая соединительная линия 3"/>
                <p:cNvCxnSpPr/>
                <p:nvPr/>
              </p:nvCxnSpPr>
              <p:spPr>
                <a:xfrm rot="5400000" flipH="1" flipV="1">
                  <a:off x="1071538" y="2428868"/>
                  <a:ext cx="2857520" cy="100013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Прямая соединительная линия 5"/>
                <p:cNvCxnSpPr/>
                <p:nvPr/>
              </p:nvCxnSpPr>
              <p:spPr>
                <a:xfrm>
                  <a:off x="3000364" y="1500174"/>
                  <a:ext cx="2786082" cy="1214446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Прямая соединительная линия 9"/>
                <p:cNvCxnSpPr/>
                <p:nvPr/>
              </p:nvCxnSpPr>
              <p:spPr>
                <a:xfrm rot="16200000" flipH="1">
                  <a:off x="1928794" y="2571744"/>
                  <a:ext cx="2357454" cy="21431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4" name="TextBox 13"/>
            <p:cNvSpPr txBox="1"/>
            <p:nvPr/>
          </p:nvSpPr>
          <p:spPr>
            <a:xfrm>
              <a:off x="1643042" y="4071942"/>
              <a:ext cx="4443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2786050" y="1071546"/>
              <a:ext cx="38985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3000365" y="3845456"/>
              <a:ext cx="397486" cy="4844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5786446" y="2500306"/>
              <a:ext cx="38985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2428860" y="4286256"/>
            <a:ext cx="3571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286248" y="3500438"/>
            <a:ext cx="3385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" name="Объект 23"/>
          <p:cNvGraphicFramePr>
            <a:graphicFrameLocks noChangeAspect="1"/>
          </p:cNvGraphicFramePr>
          <p:nvPr/>
        </p:nvGraphicFramePr>
        <p:xfrm>
          <a:off x="2571736" y="3357562"/>
          <a:ext cx="382403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Формула" r:id="rId3" imgW="164880" imgH="215640" progId="Equation.3">
                  <p:embed/>
                </p:oleObj>
              </mc:Choice>
              <mc:Fallback>
                <p:oleObj name="Формула" r:id="rId3" imgW="164880" imgH="2156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36" y="3357562"/>
                        <a:ext cx="382403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3571868" y="2857496"/>
          <a:ext cx="411162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Формула" r:id="rId5" imgW="177480" imgH="215640" progId="Equation.3">
                  <p:embed/>
                </p:oleObj>
              </mc:Choice>
              <mc:Fallback>
                <p:oleObj name="Формула" r:id="rId5" imgW="17748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68" y="2857496"/>
                        <a:ext cx="411162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Объект 25"/>
          <p:cNvGraphicFramePr>
            <a:graphicFrameLocks noChangeAspect="1"/>
          </p:cNvGraphicFramePr>
          <p:nvPr/>
        </p:nvGraphicFramePr>
        <p:xfrm>
          <a:off x="5364163" y="1643063"/>
          <a:ext cx="3132137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Формула" r:id="rId7" imgW="1206360" imgH="431640" progId="Equation.3">
                  <p:embed/>
                </p:oleObj>
              </mc:Choice>
              <mc:Fallback>
                <p:oleObj name="Формула" r:id="rId7" imgW="120636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1643063"/>
                        <a:ext cx="3132137" cy="1120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3071802" y="4000504"/>
          <a:ext cx="271464" cy="271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Формула" r:id="rId9" imgW="114120" imgH="114120" progId="Equation.3">
                  <p:embed/>
                </p:oleObj>
              </mc:Choice>
              <mc:Fallback>
                <p:oleObj name="Формула" r:id="rId9" imgW="114120" imgH="1141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02" y="4000504"/>
                        <a:ext cx="271464" cy="2714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Прямая соединительная линия 28"/>
          <p:cNvCxnSpPr>
            <a:endCxn id="17" idx="1"/>
          </p:cNvCxnSpPr>
          <p:nvPr/>
        </p:nvCxnSpPr>
        <p:spPr>
          <a:xfrm flipV="1">
            <a:off x="2000232" y="3081568"/>
            <a:ext cx="3691068" cy="156187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1071537" y="5857892"/>
            <a:ext cx="7786743" cy="769441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Утверждение 3. Биссектриса треугольника делит его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сторону на отрезки пропорциональные прилежащим сторонам </a:t>
            </a:r>
            <a:endParaRPr lang="ru-RU" sz="2200" dirty="0"/>
          </a:p>
        </p:txBody>
      </p:sp>
      <p:grpSp>
        <p:nvGrpSpPr>
          <p:cNvPr id="49" name="Группа 48"/>
          <p:cNvGrpSpPr/>
          <p:nvPr/>
        </p:nvGrpSpPr>
        <p:grpSpPr>
          <a:xfrm>
            <a:off x="1071538" y="4857760"/>
            <a:ext cx="7786742" cy="906713"/>
            <a:chOff x="1142976" y="4919673"/>
            <a:chExt cx="8143900" cy="785818"/>
          </a:xfrm>
        </p:grpSpPr>
        <p:sp>
          <p:nvSpPr>
            <p:cNvPr id="46" name="Прямоугольник 45"/>
            <p:cNvSpPr/>
            <p:nvPr/>
          </p:nvSpPr>
          <p:spPr>
            <a:xfrm>
              <a:off x="1214414" y="4981586"/>
              <a:ext cx="7500990" cy="6668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200" dirty="0" smtClean="0">
                  <a:latin typeface="Times New Roman" pitchFamily="18" charset="0"/>
                  <a:cs typeface="Times New Roman" pitchFamily="18" charset="0"/>
                </a:rPr>
                <a:t>Утверждение 2. Медиана треугольника делит его на два равновеликих треугольника</a:t>
              </a:r>
              <a:endParaRPr lang="ru-RU" sz="2200" dirty="0"/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1142976" y="4919673"/>
              <a:ext cx="8143900" cy="785818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1" name="Группа 50"/>
          <p:cNvGrpSpPr/>
          <p:nvPr/>
        </p:nvGrpSpPr>
        <p:grpSpPr>
          <a:xfrm>
            <a:off x="1000100" y="0"/>
            <a:ext cx="8143900" cy="1357298"/>
            <a:chOff x="1000100" y="0"/>
            <a:chExt cx="8143900" cy="1571612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071538" y="0"/>
              <a:ext cx="8072462" cy="1107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200" dirty="0" smtClean="0">
                  <a:latin typeface="Times New Roman" pitchFamily="18" charset="0"/>
                  <a:cs typeface="Times New Roman" pitchFamily="18" charset="0"/>
                </a:rPr>
                <a:t>Утверждение1. Если точка X делит сторону AB треугольника ABC в отношении p:q, то отрезок CX делит треугольник на части, отношение площадей которых также равно p: </a:t>
              </a:r>
              <a:r>
                <a:rPr lang="ru-RU" sz="2200" dirty="0" err="1" smtClean="0">
                  <a:latin typeface="Times New Roman" pitchFamily="18" charset="0"/>
                  <a:cs typeface="Times New Roman" pitchFamily="18" charset="0"/>
                </a:rPr>
                <a:t>q</a:t>
              </a:r>
              <a:endParaRPr lang="ru-RU" sz="2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1000100" y="0"/>
              <a:ext cx="8143900" cy="1571612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  <p:bldP spid="23" grpId="0" build="p"/>
      <p:bldP spid="47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3501008"/>
            <a:ext cx="7920880" cy="122413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1916832"/>
            <a:ext cx="7920880" cy="136815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115616" y="183131"/>
            <a:ext cx="7920880" cy="144404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116685" y="4941168"/>
            <a:ext cx="7920880" cy="129614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135336" y="260648"/>
            <a:ext cx="7829152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треугольнике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ABC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стороне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отмечена точка 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так, что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KC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=2:3, на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BC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точка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так, что 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LC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=1:3. Отрезки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BK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пересекаются в точке 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Найдите площадь треугольника 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ABC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если площадь треугольника 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ABM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равна 3.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26812" y="1988326"/>
            <a:ext cx="7704856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треугольнике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ABC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прямой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BC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отмечена точка 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так, что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BK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KC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=1:2. Медиана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пересекает отрезок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точке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Какую часть площади треугольника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ABC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составляет площадь треугольника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AEP ?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79100" y="3574640"/>
            <a:ext cx="7652568" cy="1027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Точка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лежит на стороне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точка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стороне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BC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треугольника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ABC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Отрезки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BK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пересекаются в точке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Площади треугольников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AOB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BOD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AOK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равны 10, 5 и 8. Найти площадь четырёхугольника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KODC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29226" y="5013176"/>
            <a:ext cx="7500028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треугольнике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ABC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проведены медиана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CF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отрезок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BT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где точка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лежит на стороне 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=2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TC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Найдите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TX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BX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если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точка пересечения прямых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BT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CF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785918" y="2357430"/>
            <a:ext cx="4819006" cy="3523616"/>
            <a:chOff x="1500166" y="1071546"/>
            <a:chExt cx="4819006" cy="3523616"/>
          </a:xfrm>
        </p:grpSpPr>
        <p:grpSp>
          <p:nvGrpSpPr>
            <p:cNvPr id="3" name="Группа 12"/>
            <p:cNvGrpSpPr/>
            <p:nvPr/>
          </p:nvGrpSpPr>
          <p:grpSpPr>
            <a:xfrm>
              <a:off x="2000232" y="1500174"/>
              <a:ext cx="3786214" cy="2857520"/>
              <a:chOff x="2000232" y="1500174"/>
              <a:chExt cx="3786214" cy="2857520"/>
            </a:xfrm>
          </p:grpSpPr>
          <p:cxnSp>
            <p:nvCxnSpPr>
              <p:cNvPr id="7" name="Прямая соединительная линия 6"/>
              <p:cNvCxnSpPr/>
              <p:nvPr/>
            </p:nvCxnSpPr>
            <p:spPr>
              <a:xfrm flipV="1">
                <a:off x="2000232" y="2714620"/>
                <a:ext cx="3786214" cy="164307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" name="Группа 11"/>
              <p:cNvGrpSpPr/>
              <p:nvPr/>
            </p:nvGrpSpPr>
            <p:grpSpPr>
              <a:xfrm>
                <a:off x="2000232" y="1500174"/>
                <a:ext cx="3786214" cy="2857520"/>
                <a:chOff x="2000232" y="1500174"/>
                <a:chExt cx="3786214" cy="2857520"/>
              </a:xfrm>
            </p:grpSpPr>
            <p:cxnSp>
              <p:nvCxnSpPr>
                <p:cNvPr id="9" name="Прямая соединительная линия 8"/>
                <p:cNvCxnSpPr/>
                <p:nvPr/>
              </p:nvCxnSpPr>
              <p:spPr>
                <a:xfrm rot="5400000" flipH="1" flipV="1">
                  <a:off x="1071538" y="2428868"/>
                  <a:ext cx="2857520" cy="100013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Прямая соединительная линия 9"/>
                <p:cNvCxnSpPr/>
                <p:nvPr/>
              </p:nvCxnSpPr>
              <p:spPr>
                <a:xfrm>
                  <a:off x="3000364" y="1500174"/>
                  <a:ext cx="2786082" cy="1214446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" name="TextBox 3"/>
            <p:cNvSpPr txBox="1"/>
            <p:nvPr/>
          </p:nvSpPr>
          <p:spPr>
            <a:xfrm>
              <a:off x="1500166" y="4071942"/>
              <a:ext cx="4443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714612" y="1071546"/>
              <a:ext cx="38985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929322" y="2500306"/>
              <a:ext cx="38985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977945"/>
              </p:ext>
            </p:extLst>
          </p:nvPr>
        </p:nvGraphicFramePr>
        <p:xfrm>
          <a:off x="1000099" y="1"/>
          <a:ext cx="7929619" cy="2201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7" name="Уравнение" r:id="rId3" imgW="4025880" imgH="1117440" progId="Equation.3">
                  <p:embed/>
                </p:oleObj>
              </mc:Choice>
              <mc:Fallback>
                <p:oleObj name="Уравнение" r:id="rId3" imgW="4025880" imgH="11174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099" y="1"/>
                        <a:ext cx="7929619" cy="22012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5143504" y="3500438"/>
          <a:ext cx="214314" cy="214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8" name="Формула" r:id="rId5" imgW="114120" imgH="114120" progId="Equation.3">
                  <p:embed/>
                </p:oleObj>
              </mc:Choice>
              <mc:Fallback>
                <p:oleObj name="Формула" r:id="rId5" imgW="114120" imgH="1141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4" y="3500438"/>
                        <a:ext cx="214314" cy="2143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2643174" y="4286256"/>
          <a:ext cx="214314" cy="214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9" name="Формула" r:id="rId7" imgW="114120" imgH="114120" progId="Equation.3">
                  <p:embed/>
                </p:oleObj>
              </mc:Choice>
              <mc:Fallback>
                <p:oleObj name="Формула" r:id="rId7" imgW="114120" imgH="1141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74" y="4286256"/>
                        <a:ext cx="214314" cy="2143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4536281" y="3321843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 flipH="1" flipV="1">
            <a:off x="3821901" y="3036091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 flipH="1" flipV="1">
            <a:off x="5179223" y="3607595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Объект 38"/>
          <p:cNvGraphicFramePr>
            <a:graphicFrameLocks noChangeAspect="1"/>
          </p:cNvGraphicFramePr>
          <p:nvPr/>
        </p:nvGraphicFramePr>
        <p:xfrm>
          <a:off x="5286380" y="3286124"/>
          <a:ext cx="357190" cy="357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0" name="Формула" r:id="rId8" imgW="139680" imgH="164880" progId="Equation.3">
                  <p:embed/>
                </p:oleObj>
              </mc:Choice>
              <mc:Fallback>
                <p:oleObj name="Формула" r:id="rId8" imgW="139680" imgH="1648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0" y="3286124"/>
                        <a:ext cx="357190" cy="357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1" name="Прямая соединительная линия 40"/>
          <p:cNvCxnSpPr/>
          <p:nvPr/>
        </p:nvCxnSpPr>
        <p:spPr>
          <a:xfrm>
            <a:off x="2428860" y="4857760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10800000">
            <a:off x="2643174" y="4357694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857488" y="3786190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3000364" y="3286124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2285984" y="4143380"/>
          <a:ext cx="422275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1" name="Формула" r:id="rId10" imgW="164880" imgH="164880" progId="Equation.3">
                  <p:embed/>
                </p:oleObj>
              </mc:Choice>
              <mc:Fallback>
                <p:oleObj name="Формула" r:id="rId10" imgW="164880" imgH="1648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84" y="4143380"/>
                        <a:ext cx="422275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8" name="Прямая соединительная линия 57"/>
          <p:cNvCxnSpPr/>
          <p:nvPr/>
        </p:nvCxnSpPr>
        <p:spPr>
          <a:xfrm flipV="1">
            <a:off x="2285984" y="3643314"/>
            <a:ext cx="2928958" cy="2000264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2714612" y="4000504"/>
            <a:ext cx="3357586" cy="35719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537" name="Object 9"/>
          <p:cNvGraphicFramePr>
            <a:graphicFrameLocks noChangeAspect="1"/>
          </p:cNvGraphicFramePr>
          <p:nvPr/>
        </p:nvGraphicFramePr>
        <p:xfrm>
          <a:off x="3786182" y="4143380"/>
          <a:ext cx="5207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2" name="Формула" r:id="rId12" imgW="203040" imgH="164880" progId="Equation.3">
                  <p:embed/>
                </p:oleObj>
              </mc:Choice>
              <mc:Fallback>
                <p:oleObj name="Формула" r:id="rId12" imgW="203040" imgH="1648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2" y="4143380"/>
                        <a:ext cx="5207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0" name="Прямая соединительная линия 89"/>
          <p:cNvCxnSpPr/>
          <p:nvPr/>
        </p:nvCxnSpPr>
        <p:spPr>
          <a:xfrm rot="16200000" flipV="1">
            <a:off x="3143240" y="2928934"/>
            <a:ext cx="1428760" cy="114300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7" name="Объект 96"/>
          <p:cNvGraphicFramePr>
            <a:graphicFrameLocks noChangeAspect="1"/>
          </p:cNvGraphicFramePr>
          <p:nvPr/>
        </p:nvGraphicFramePr>
        <p:xfrm>
          <a:off x="4286248" y="4214818"/>
          <a:ext cx="428628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3" name="Формула" r:id="rId14" imgW="114120" imgH="177480" progId="Equation.3">
                  <p:embed/>
                </p:oleObj>
              </mc:Choice>
              <mc:Fallback>
                <p:oleObj name="Формула" r:id="rId14" imgW="114120" imgH="177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48" y="4214818"/>
                        <a:ext cx="428628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" name="Объект 101"/>
          <p:cNvGraphicFramePr>
            <a:graphicFrameLocks noChangeAspect="1"/>
          </p:cNvGraphicFramePr>
          <p:nvPr/>
        </p:nvGraphicFramePr>
        <p:xfrm>
          <a:off x="4000496" y="3214686"/>
          <a:ext cx="607992" cy="573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4" name="Формула" r:id="rId16" imgW="190440" imgH="177480" progId="Equation.3">
                  <p:embed/>
                </p:oleObj>
              </mc:Choice>
              <mc:Fallback>
                <p:oleObj name="Формула" r:id="rId16" imgW="190440" imgH="17748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496" y="3214686"/>
                        <a:ext cx="607992" cy="5734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4" name="Object 16"/>
          <p:cNvGraphicFramePr>
            <a:graphicFrameLocks noChangeAspect="1"/>
          </p:cNvGraphicFramePr>
          <p:nvPr/>
        </p:nvGraphicFramePr>
        <p:xfrm>
          <a:off x="5072066" y="3643314"/>
          <a:ext cx="42862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5" name="Формула" r:id="rId18" imgW="126720" imgH="139680" progId="Equation.3">
                  <p:embed/>
                </p:oleObj>
              </mc:Choice>
              <mc:Fallback>
                <p:oleObj name="Формула" r:id="rId18" imgW="126720" imgH="13968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066" y="3643314"/>
                        <a:ext cx="428625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5" name="Object 17"/>
          <p:cNvGraphicFramePr>
            <a:graphicFrameLocks noChangeAspect="1"/>
          </p:cNvGraphicFramePr>
          <p:nvPr/>
        </p:nvGraphicFramePr>
        <p:xfrm>
          <a:off x="2786050" y="4429132"/>
          <a:ext cx="571504" cy="54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6" name="Формула" r:id="rId20" imgW="215640" imgH="203040" progId="Equation.3">
                  <p:embed/>
                </p:oleObj>
              </mc:Choice>
              <mc:Fallback>
                <p:oleObj name="Формула" r:id="rId20" imgW="215640" imgH="20304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50" y="4429132"/>
                        <a:ext cx="571504" cy="544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6" name="Object 18"/>
          <p:cNvGraphicFramePr>
            <a:graphicFrameLocks noChangeAspect="1"/>
          </p:cNvGraphicFramePr>
          <p:nvPr/>
        </p:nvGraphicFramePr>
        <p:xfrm>
          <a:off x="3071802" y="3429000"/>
          <a:ext cx="571504" cy="578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7" name="Формула" r:id="rId22" imgW="203040" imgH="203040" progId="Equation.3">
                  <p:embed/>
                </p:oleObj>
              </mc:Choice>
              <mc:Fallback>
                <p:oleObj name="Формула" r:id="rId22" imgW="203040" imgH="20304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02" y="3429000"/>
                        <a:ext cx="571504" cy="5781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9" name="Группа 128"/>
          <p:cNvGrpSpPr/>
          <p:nvPr/>
        </p:nvGrpSpPr>
        <p:grpSpPr>
          <a:xfrm>
            <a:off x="4500562" y="3643314"/>
            <a:ext cx="1643074" cy="500066"/>
            <a:chOff x="5572132" y="2285992"/>
            <a:chExt cx="1643074" cy="500066"/>
          </a:xfrm>
        </p:grpSpPr>
        <p:grpSp>
          <p:nvGrpSpPr>
            <p:cNvPr id="123" name="Группа 122"/>
            <p:cNvGrpSpPr/>
            <p:nvPr/>
          </p:nvGrpSpPr>
          <p:grpSpPr>
            <a:xfrm>
              <a:off x="5572132" y="2285992"/>
              <a:ext cx="1643074" cy="500066"/>
              <a:chOff x="5072066" y="2357430"/>
              <a:chExt cx="1643074" cy="500066"/>
            </a:xfrm>
          </p:grpSpPr>
          <p:cxnSp>
            <p:nvCxnSpPr>
              <p:cNvPr id="110" name="Прямая соединительная линия 109"/>
              <p:cNvCxnSpPr/>
              <p:nvPr/>
            </p:nvCxnSpPr>
            <p:spPr>
              <a:xfrm flipV="1">
                <a:off x="5072066" y="2714620"/>
                <a:ext cx="1643074" cy="142874"/>
              </a:xfrm>
              <a:prstGeom prst="line">
                <a:avLst/>
              </a:prstGeom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Прямая соединительная линия 107"/>
              <p:cNvCxnSpPr/>
              <p:nvPr/>
            </p:nvCxnSpPr>
            <p:spPr>
              <a:xfrm rot="10800000" flipV="1">
                <a:off x="5072066" y="2357430"/>
                <a:ext cx="714380" cy="500066"/>
              </a:xfrm>
              <a:prstGeom prst="line">
                <a:avLst/>
              </a:prstGeom>
              <a:ln>
                <a:solidFill>
                  <a:srgbClr val="002060"/>
                </a:solidFill>
              </a:ln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2" name="Прямая соединительная линия 111"/>
            <p:cNvCxnSpPr/>
            <p:nvPr/>
          </p:nvCxnSpPr>
          <p:spPr>
            <a:xfrm>
              <a:off x="6286512" y="2285992"/>
              <a:ext cx="928694" cy="357190"/>
            </a:xfrm>
            <a:prstGeom prst="line">
              <a:avLst/>
            </a:prstGeom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2" name="Группа 141"/>
          <p:cNvGrpSpPr/>
          <p:nvPr/>
        </p:nvGrpSpPr>
        <p:grpSpPr>
          <a:xfrm>
            <a:off x="3286116" y="2786058"/>
            <a:ext cx="1928826" cy="1428760"/>
            <a:chOff x="4857752" y="4857760"/>
            <a:chExt cx="1928826" cy="1428760"/>
          </a:xfrm>
          <a:effectLst>
            <a:glow rad="101600">
              <a:schemeClr val="accent2">
                <a:satMod val="175000"/>
                <a:alpha val="40000"/>
              </a:schemeClr>
            </a:glow>
          </a:effectLst>
        </p:grpSpPr>
        <p:grpSp>
          <p:nvGrpSpPr>
            <p:cNvPr id="141" name="Группа 140"/>
            <p:cNvGrpSpPr/>
            <p:nvPr/>
          </p:nvGrpSpPr>
          <p:grpSpPr>
            <a:xfrm>
              <a:off x="4857752" y="4857760"/>
              <a:ext cx="1928826" cy="1428760"/>
              <a:chOff x="3286116" y="2786058"/>
              <a:chExt cx="1928826" cy="1428760"/>
            </a:xfrm>
          </p:grpSpPr>
          <p:cxnSp>
            <p:nvCxnSpPr>
              <p:cNvPr id="133" name="Прямая соединительная линия 132"/>
              <p:cNvCxnSpPr/>
              <p:nvPr/>
            </p:nvCxnSpPr>
            <p:spPr>
              <a:xfrm rot="16200000" flipH="1">
                <a:off x="3143240" y="2928934"/>
                <a:ext cx="1428760" cy="1143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Прямая соединительная линия 136"/>
              <p:cNvCxnSpPr/>
              <p:nvPr/>
            </p:nvCxnSpPr>
            <p:spPr>
              <a:xfrm flipV="1">
                <a:off x="4429124" y="3643314"/>
                <a:ext cx="785818" cy="57150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0" name="Прямая соединительная линия 139"/>
            <p:cNvCxnSpPr/>
            <p:nvPr/>
          </p:nvCxnSpPr>
          <p:spPr>
            <a:xfrm>
              <a:off x="4857752" y="4857760"/>
              <a:ext cx="1928826" cy="8572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7" name="Группа 156"/>
          <p:cNvGrpSpPr/>
          <p:nvPr/>
        </p:nvGrpSpPr>
        <p:grpSpPr>
          <a:xfrm>
            <a:off x="2786050" y="2786058"/>
            <a:ext cx="1643074" cy="1571636"/>
            <a:chOff x="4857752" y="4786322"/>
            <a:chExt cx="1643074" cy="1571636"/>
          </a:xfrm>
          <a:effectLst>
            <a:glow rad="101600">
              <a:schemeClr val="accent3">
                <a:satMod val="175000"/>
                <a:alpha val="40000"/>
              </a:schemeClr>
            </a:glow>
          </a:effectLst>
        </p:grpSpPr>
        <p:cxnSp>
          <p:nvCxnSpPr>
            <p:cNvPr id="148" name="Прямая соединительная линия 147"/>
            <p:cNvCxnSpPr/>
            <p:nvPr/>
          </p:nvCxnSpPr>
          <p:spPr>
            <a:xfrm rot="16200000" flipH="1">
              <a:off x="5250661" y="4964917"/>
              <a:ext cx="1428760" cy="107157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4" name="Группа 153"/>
            <p:cNvGrpSpPr/>
            <p:nvPr/>
          </p:nvGrpSpPr>
          <p:grpSpPr>
            <a:xfrm>
              <a:off x="4857752" y="4786322"/>
              <a:ext cx="1643074" cy="1571636"/>
              <a:chOff x="2714612" y="2786058"/>
              <a:chExt cx="1643074" cy="1571636"/>
            </a:xfrm>
          </p:grpSpPr>
          <p:cxnSp>
            <p:nvCxnSpPr>
              <p:cNvPr id="144" name="Прямая соединительная линия 143"/>
              <p:cNvCxnSpPr/>
              <p:nvPr/>
            </p:nvCxnSpPr>
            <p:spPr>
              <a:xfrm rot="5400000">
                <a:off x="2214546" y="3286124"/>
                <a:ext cx="1571636" cy="57150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Прямая соединительная линия 149"/>
              <p:cNvCxnSpPr/>
              <p:nvPr/>
            </p:nvCxnSpPr>
            <p:spPr>
              <a:xfrm flipV="1">
                <a:off x="2714612" y="4214818"/>
                <a:ext cx="1643074" cy="14287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7" name="Группа 166"/>
          <p:cNvGrpSpPr/>
          <p:nvPr/>
        </p:nvGrpSpPr>
        <p:grpSpPr>
          <a:xfrm>
            <a:off x="2285984" y="4214818"/>
            <a:ext cx="2071702" cy="1428760"/>
            <a:chOff x="4929190" y="4714884"/>
            <a:chExt cx="2071702" cy="1428760"/>
          </a:xfrm>
          <a:effectLst>
            <a:glow rad="101600">
              <a:schemeClr val="accent3">
                <a:satMod val="175000"/>
                <a:alpha val="40000"/>
              </a:schemeClr>
            </a:glow>
          </a:effectLst>
        </p:grpSpPr>
        <p:cxnSp>
          <p:nvCxnSpPr>
            <p:cNvPr id="162" name="Прямая соединительная линия 161"/>
            <p:cNvCxnSpPr/>
            <p:nvPr/>
          </p:nvCxnSpPr>
          <p:spPr>
            <a:xfrm flipV="1">
              <a:off x="4929190" y="4714884"/>
              <a:ext cx="2071702" cy="1428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6" name="Группа 165"/>
            <p:cNvGrpSpPr/>
            <p:nvPr/>
          </p:nvGrpSpPr>
          <p:grpSpPr>
            <a:xfrm>
              <a:off x="4929190" y="4714884"/>
              <a:ext cx="2071702" cy="1428760"/>
              <a:chOff x="2285984" y="4214818"/>
              <a:chExt cx="2071702" cy="1428760"/>
            </a:xfrm>
          </p:grpSpPr>
          <p:cxnSp>
            <p:nvCxnSpPr>
              <p:cNvPr id="159" name="Прямая соединительная линия 158"/>
              <p:cNvCxnSpPr/>
              <p:nvPr/>
            </p:nvCxnSpPr>
            <p:spPr>
              <a:xfrm rot="5400000">
                <a:off x="1857356" y="4786322"/>
                <a:ext cx="1285884" cy="42862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Прямая соединительная линия 164"/>
              <p:cNvCxnSpPr/>
              <p:nvPr/>
            </p:nvCxnSpPr>
            <p:spPr>
              <a:xfrm flipV="1">
                <a:off x="2714612" y="4214818"/>
                <a:ext cx="1643074" cy="14287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6" name="Группа 175"/>
          <p:cNvGrpSpPr/>
          <p:nvPr/>
        </p:nvGrpSpPr>
        <p:grpSpPr>
          <a:xfrm>
            <a:off x="2786050" y="2786058"/>
            <a:ext cx="3357586" cy="1571636"/>
            <a:chOff x="4071934" y="4786322"/>
            <a:chExt cx="3357586" cy="1571636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grpSpPr>
        <p:cxnSp>
          <p:nvCxnSpPr>
            <p:cNvPr id="172" name="Прямая соединительная линия 171"/>
            <p:cNvCxnSpPr/>
            <p:nvPr/>
          </p:nvCxnSpPr>
          <p:spPr>
            <a:xfrm rot="10800000" flipV="1">
              <a:off x="4071934" y="6000768"/>
              <a:ext cx="3357586" cy="3571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5" name="Группа 174"/>
            <p:cNvGrpSpPr/>
            <p:nvPr/>
          </p:nvGrpSpPr>
          <p:grpSpPr>
            <a:xfrm>
              <a:off x="4071934" y="4786322"/>
              <a:ext cx="3357586" cy="1571636"/>
              <a:chOff x="2786050" y="2786058"/>
              <a:chExt cx="3357586" cy="1571636"/>
            </a:xfrm>
          </p:grpSpPr>
          <p:cxnSp>
            <p:nvCxnSpPr>
              <p:cNvPr id="169" name="Прямая соединительная линия 168"/>
              <p:cNvCxnSpPr/>
              <p:nvPr/>
            </p:nvCxnSpPr>
            <p:spPr>
              <a:xfrm>
                <a:off x="3286116" y="2786058"/>
                <a:ext cx="2857520" cy="121444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Прямая соединительная линия 173"/>
              <p:cNvCxnSpPr/>
              <p:nvPr/>
            </p:nvCxnSpPr>
            <p:spPr>
              <a:xfrm rot="5400000">
                <a:off x="2250265" y="3321843"/>
                <a:ext cx="1571636" cy="50006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5" name="Группа 184"/>
          <p:cNvGrpSpPr/>
          <p:nvPr/>
        </p:nvGrpSpPr>
        <p:grpSpPr>
          <a:xfrm>
            <a:off x="2285984" y="4000504"/>
            <a:ext cx="3857652" cy="1643074"/>
            <a:chOff x="3929058" y="4929198"/>
            <a:chExt cx="3857652" cy="1643074"/>
          </a:xfrm>
          <a:effectLst>
            <a:glow rad="139700">
              <a:schemeClr val="accent1">
                <a:satMod val="175000"/>
                <a:alpha val="40000"/>
              </a:schemeClr>
            </a:glow>
          </a:effectLst>
        </p:grpSpPr>
        <p:cxnSp>
          <p:nvCxnSpPr>
            <p:cNvPr id="178" name="Прямая соединительная линия 177"/>
            <p:cNvCxnSpPr/>
            <p:nvPr/>
          </p:nvCxnSpPr>
          <p:spPr>
            <a:xfrm flipV="1">
              <a:off x="4357686" y="4929198"/>
              <a:ext cx="3429024" cy="3571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3" name="Группа 182"/>
            <p:cNvGrpSpPr/>
            <p:nvPr/>
          </p:nvGrpSpPr>
          <p:grpSpPr>
            <a:xfrm>
              <a:off x="3929058" y="4929198"/>
              <a:ext cx="3857652" cy="1643074"/>
              <a:chOff x="2285984" y="4000504"/>
              <a:chExt cx="3857652" cy="1643074"/>
            </a:xfrm>
          </p:grpSpPr>
          <p:cxnSp>
            <p:nvCxnSpPr>
              <p:cNvPr id="180" name="Прямая соединительная линия 179"/>
              <p:cNvCxnSpPr/>
              <p:nvPr/>
            </p:nvCxnSpPr>
            <p:spPr>
              <a:xfrm rot="5400000">
                <a:off x="1857356" y="4786322"/>
                <a:ext cx="1285884" cy="42862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Прямая соединительная линия 181"/>
              <p:cNvCxnSpPr/>
              <p:nvPr/>
            </p:nvCxnSpPr>
            <p:spPr>
              <a:xfrm flipV="1">
                <a:off x="2285984" y="4000504"/>
                <a:ext cx="3857652" cy="164307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186" name="Объект 185"/>
          <p:cNvGraphicFramePr>
            <a:graphicFrameLocks noChangeAspect="1"/>
          </p:cNvGraphicFramePr>
          <p:nvPr/>
        </p:nvGraphicFramePr>
        <p:xfrm>
          <a:off x="4773584" y="2214555"/>
          <a:ext cx="4156134" cy="8940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8" name="Формула" r:id="rId24" imgW="2006280" imgH="431640" progId="Equation.3">
                  <p:embed/>
                </p:oleObj>
              </mc:Choice>
              <mc:Fallback>
                <p:oleObj name="Формула" r:id="rId24" imgW="2006280" imgH="43164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3584" y="2214555"/>
                        <a:ext cx="4156134" cy="8940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9" name="Группа 198"/>
          <p:cNvGrpSpPr/>
          <p:nvPr/>
        </p:nvGrpSpPr>
        <p:grpSpPr>
          <a:xfrm>
            <a:off x="2285984" y="2714620"/>
            <a:ext cx="3000396" cy="2857520"/>
            <a:chOff x="5572132" y="3643314"/>
            <a:chExt cx="3000396" cy="2857520"/>
          </a:xfrm>
          <a:effectLst>
            <a:glow rad="228600">
              <a:schemeClr val="accent4">
                <a:satMod val="175000"/>
                <a:alpha val="40000"/>
              </a:schemeClr>
            </a:glow>
          </a:effectLst>
        </p:grpSpPr>
        <p:cxnSp>
          <p:nvCxnSpPr>
            <p:cNvPr id="188" name="Прямая соединительная линия 187"/>
            <p:cNvCxnSpPr/>
            <p:nvPr/>
          </p:nvCxnSpPr>
          <p:spPr>
            <a:xfrm rot="5400000">
              <a:off x="4643438" y="4572008"/>
              <a:ext cx="2857520" cy="10001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5" name="Группа 194"/>
            <p:cNvGrpSpPr/>
            <p:nvPr/>
          </p:nvGrpSpPr>
          <p:grpSpPr>
            <a:xfrm>
              <a:off x="5572132" y="3643314"/>
              <a:ext cx="3000396" cy="2857520"/>
              <a:chOff x="2285984" y="2786058"/>
              <a:chExt cx="3000396" cy="2857520"/>
            </a:xfrm>
          </p:grpSpPr>
          <p:cxnSp>
            <p:nvCxnSpPr>
              <p:cNvPr id="190" name="Прямая соединительная линия 189"/>
              <p:cNvCxnSpPr/>
              <p:nvPr/>
            </p:nvCxnSpPr>
            <p:spPr>
              <a:xfrm flipV="1">
                <a:off x="2285984" y="3643314"/>
                <a:ext cx="2928958" cy="200026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Прямая соединительная линия 192"/>
              <p:cNvCxnSpPr/>
              <p:nvPr/>
            </p:nvCxnSpPr>
            <p:spPr>
              <a:xfrm>
                <a:off x="3286116" y="2786058"/>
                <a:ext cx="2000264" cy="8572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8" name="Группа 207"/>
          <p:cNvGrpSpPr/>
          <p:nvPr/>
        </p:nvGrpSpPr>
        <p:grpSpPr>
          <a:xfrm>
            <a:off x="2357422" y="3571876"/>
            <a:ext cx="3857652" cy="2000264"/>
            <a:chOff x="4143372" y="3929066"/>
            <a:chExt cx="3857652" cy="2000264"/>
          </a:xfrm>
          <a:effectLst>
            <a:glow rad="228600">
              <a:schemeClr val="accent4">
                <a:satMod val="175000"/>
                <a:alpha val="40000"/>
              </a:schemeClr>
            </a:glow>
          </a:effectLst>
        </p:grpSpPr>
        <p:cxnSp>
          <p:nvCxnSpPr>
            <p:cNvPr id="203" name="Прямая соединительная линия 202"/>
            <p:cNvCxnSpPr/>
            <p:nvPr/>
          </p:nvCxnSpPr>
          <p:spPr>
            <a:xfrm>
              <a:off x="7072330" y="3929066"/>
              <a:ext cx="928694" cy="3571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7" name="Группа 206"/>
            <p:cNvGrpSpPr/>
            <p:nvPr/>
          </p:nvGrpSpPr>
          <p:grpSpPr>
            <a:xfrm>
              <a:off x="4143372" y="3929066"/>
              <a:ext cx="3857652" cy="2000264"/>
              <a:chOff x="2285984" y="3643314"/>
              <a:chExt cx="3857652" cy="2000264"/>
            </a:xfrm>
          </p:grpSpPr>
          <p:cxnSp>
            <p:nvCxnSpPr>
              <p:cNvPr id="201" name="Прямая соединительная линия 200"/>
              <p:cNvCxnSpPr/>
              <p:nvPr/>
            </p:nvCxnSpPr>
            <p:spPr>
              <a:xfrm flipV="1">
                <a:off x="2285984" y="4000504"/>
                <a:ext cx="3857652" cy="164307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Прямая соединительная линия 205"/>
              <p:cNvCxnSpPr/>
              <p:nvPr/>
            </p:nvCxnSpPr>
            <p:spPr>
              <a:xfrm rot="10800000" flipV="1">
                <a:off x="2285984" y="3643314"/>
                <a:ext cx="2928958" cy="200026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22549" name="Object 21"/>
          <p:cNvGraphicFramePr>
            <a:graphicFrameLocks noChangeAspect="1"/>
          </p:cNvGraphicFramePr>
          <p:nvPr/>
        </p:nvGraphicFramePr>
        <p:xfrm>
          <a:off x="4670787" y="4714884"/>
          <a:ext cx="4473213" cy="1000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9" name="Формула" r:id="rId26" imgW="1930320" imgH="431640" progId="Equation.3">
                  <p:embed/>
                </p:oleObj>
              </mc:Choice>
              <mc:Fallback>
                <p:oleObj name="Формула" r:id="rId26" imgW="1930320" imgH="43164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0787" y="4714884"/>
                        <a:ext cx="4473213" cy="10001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" name="Объект 209"/>
          <p:cNvGraphicFramePr>
            <a:graphicFrameLocks noChangeAspect="1"/>
          </p:cNvGraphicFramePr>
          <p:nvPr/>
        </p:nvGraphicFramePr>
        <p:xfrm>
          <a:off x="1000100" y="5929330"/>
          <a:ext cx="2126953" cy="928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70" name="Формула" r:id="rId28" imgW="901440" imgH="393480" progId="Equation.3">
                  <p:embed/>
                </p:oleObj>
              </mc:Choice>
              <mc:Fallback>
                <p:oleObj name="Формула" r:id="rId28" imgW="901440" imgH="39348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00" y="5929330"/>
                        <a:ext cx="2126953" cy="9286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1" name="Объект 210"/>
          <p:cNvGraphicFramePr>
            <a:graphicFrameLocks noChangeAspect="1"/>
          </p:cNvGraphicFramePr>
          <p:nvPr/>
        </p:nvGraphicFramePr>
        <p:xfrm>
          <a:off x="4214810" y="5786454"/>
          <a:ext cx="4429160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71" name="Формула" r:id="rId30" imgW="1574640" imgH="228600" progId="Equation.3">
                  <p:embed/>
                </p:oleObj>
              </mc:Choice>
              <mc:Fallback>
                <p:oleObj name="Формула" r:id="rId30" imgW="1574640" imgH="22860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4810" y="5786454"/>
                        <a:ext cx="4429160" cy="6429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2" name="Объект 211"/>
          <p:cNvGraphicFramePr>
            <a:graphicFrameLocks noChangeAspect="1"/>
          </p:cNvGraphicFramePr>
          <p:nvPr/>
        </p:nvGraphicFramePr>
        <p:xfrm>
          <a:off x="285720" y="2500306"/>
          <a:ext cx="2071702" cy="658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72" name="Формула" r:id="rId32" imgW="1358640" imgH="431640" progId="Equation.3">
                  <p:embed/>
                </p:oleObj>
              </mc:Choice>
              <mc:Fallback>
                <p:oleObj name="Формула" r:id="rId32" imgW="1358640" imgH="43164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2500306"/>
                        <a:ext cx="2071702" cy="6582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54" name="Object 26"/>
          <p:cNvGraphicFramePr>
            <a:graphicFrameLocks noChangeAspect="1"/>
          </p:cNvGraphicFramePr>
          <p:nvPr/>
        </p:nvGraphicFramePr>
        <p:xfrm>
          <a:off x="357158" y="3500438"/>
          <a:ext cx="2128837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73" name="Формула" r:id="rId34" imgW="1396800" imgH="431640" progId="Equation.3">
                  <p:embed/>
                </p:oleObj>
              </mc:Choice>
              <mc:Fallback>
                <p:oleObj name="Формула" r:id="rId34" imgW="1396800" imgH="431640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3500438"/>
                        <a:ext cx="2128837" cy="658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187624" y="381163"/>
            <a:ext cx="7776864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 треугольник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ABC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На продолжении стороны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точку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взята точка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так, что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CN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=2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; Точка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середина стороны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 каком отношении прямая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KN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делит сторону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BC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15616" y="183131"/>
            <a:ext cx="7920880" cy="144404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187624" y="1988841"/>
            <a:ext cx="7920880" cy="115212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187624" y="2132856"/>
            <a:ext cx="7920880" cy="764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 треугольник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ABC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CP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– биссектриса угла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точка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лежит на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стороне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BC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причем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PQ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//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Найдите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PQ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если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BC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=6 и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=4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071538" y="142852"/>
            <a:ext cx="8072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ЕГЭ. 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1071538" y="1071546"/>
          <a:ext cx="8072462" cy="44245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Формула" r:id="rId3" imgW="3251160" imgH="1828800" progId="Equation.3">
                  <p:embed/>
                </p:oleObj>
              </mc:Choice>
              <mc:Fallback>
                <p:oleObj name="Формула" r:id="rId3" imgW="3251160" imgH="1828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38" y="1071546"/>
                        <a:ext cx="8072462" cy="44245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ea typeface="GungsuhChe" pitchFamily="49" charset="-127"/>
                <a:cs typeface="Times New Roman" pitchFamily="18" charset="0"/>
              </a:rPr>
              <a:t>Задача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GungsuhChe" pitchFamily="49" charset="-127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ea typeface="GungsuhChe" pitchFamily="49" charset="-127"/>
                <a:cs typeface="Times New Roman" pitchFamily="18" charset="0"/>
              </a:rPr>
              <a:t>2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GungsuhChe" pitchFamily="49" charset="-127"/>
                <a:cs typeface="Times New Roman" pitchFamily="18" charset="0"/>
              </a:rPr>
              <a:t>(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ea typeface="GungsuhChe" pitchFamily="49" charset="-127"/>
                <a:cs typeface="Times New Roman" pitchFamily="18" charset="0"/>
              </a:rPr>
              <a:t> ЕГЭ)</a:t>
            </a:r>
            <a:endParaRPr lang="ru-RU" sz="2800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3608" y="500042"/>
            <a:ext cx="8100392" cy="2054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2786050" y="6000768"/>
          <a:ext cx="361952" cy="439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0" name="Формула" r:id="rId4" imgW="152280" imgH="164880" progId="Equation.3">
                  <p:embed/>
                </p:oleObj>
              </mc:Choice>
              <mc:Fallback>
                <p:oleObj name="Формула" r:id="rId4" imgW="1522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50" y="6000768"/>
                        <a:ext cx="361952" cy="4397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Группа 19"/>
          <p:cNvGrpSpPr/>
          <p:nvPr/>
        </p:nvGrpSpPr>
        <p:grpSpPr>
          <a:xfrm>
            <a:off x="928662" y="2428868"/>
            <a:ext cx="4933982" cy="3654448"/>
            <a:chOff x="928662" y="2428868"/>
            <a:chExt cx="4933982" cy="3654448"/>
          </a:xfrm>
        </p:grpSpPr>
        <p:grpSp>
          <p:nvGrpSpPr>
            <p:cNvPr id="15" name="Группа 14"/>
            <p:cNvGrpSpPr/>
            <p:nvPr/>
          </p:nvGrpSpPr>
          <p:grpSpPr>
            <a:xfrm>
              <a:off x="1357290" y="2857496"/>
              <a:ext cx="4143404" cy="3143272"/>
              <a:chOff x="928662" y="2571744"/>
              <a:chExt cx="4143404" cy="3143272"/>
            </a:xfrm>
          </p:grpSpPr>
          <p:cxnSp>
            <p:nvCxnSpPr>
              <p:cNvPr id="7" name="Прямая соединительная линия 6"/>
              <p:cNvCxnSpPr/>
              <p:nvPr/>
            </p:nvCxnSpPr>
            <p:spPr>
              <a:xfrm rot="16200000" flipH="1">
                <a:off x="2857488" y="3357562"/>
                <a:ext cx="3000396" cy="14287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" name="Группа 13"/>
              <p:cNvGrpSpPr/>
              <p:nvPr/>
            </p:nvGrpSpPr>
            <p:grpSpPr>
              <a:xfrm>
                <a:off x="928662" y="2571744"/>
                <a:ext cx="4143404" cy="3143272"/>
                <a:chOff x="928662" y="2571744"/>
                <a:chExt cx="4143404" cy="3143272"/>
              </a:xfrm>
            </p:grpSpPr>
            <p:cxnSp>
              <p:nvCxnSpPr>
                <p:cNvPr id="5" name="Прямая соединительная линия 4"/>
                <p:cNvCxnSpPr/>
                <p:nvPr/>
              </p:nvCxnSpPr>
              <p:spPr>
                <a:xfrm rot="5400000" flipH="1" flipV="1">
                  <a:off x="714348" y="2786058"/>
                  <a:ext cx="3143272" cy="271464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Прямая соединительная линия 8"/>
                <p:cNvCxnSpPr/>
                <p:nvPr/>
              </p:nvCxnSpPr>
              <p:spPr>
                <a:xfrm flipV="1">
                  <a:off x="928662" y="5572140"/>
                  <a:ext cx="4143404" cy="14287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aphicFrame>
          <p:nvGraphicFramePr>
            <p:cNvPr id="23556" name="Object 4"/>
            <p:cNvGraphicFramePr>
              <a:graphicFrameLocks noChangeAspect="1"/>
            </p:cNvGraphicFramePr>
            <p:nvPr/>
          </p:nvGraphicFramePr>
          <p:xfrm>
            <a:off x="5500694" y="5572140"/>
            <a:ext cx="361950" cy="473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11" name="Формула" r:id="rId6" imgW="152280" imgH="177480" progId="Equation.3">
                    <p:embed/>
                  </p:oleObj>
                </mc:Choice>
                <mc:Fallback>
                  <p:oleObj name="Формула" r:id="rId6" imgW="1522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00694" y="5572140"/>
                          <a:ext cx="361950" cy="4730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557" name="Object 5"/>
            <p:cNvGraphicFramePr>
              <a:graphicFrameLocks noChangeAspect="1"/>
            </p:cNvGraphicFramePr>
            <p:nvPr/>
          </p:nvGraphicFramePr>
          <p:xfrm>
            <a:off x="3929058" y="2428868"/>
            <a:ext cx="361950" cy="439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12" name="Формула" r:id="rId8" imgW="152280" imgH="164880" progId="Equation.3">
                    <p:embed/>
                  </p:oleObj>
                </mc:Choice>
                <mc:Fallback>
                  <p:oleObj name="Формула" r:id="rId8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29058" y="2428868"/>
                          <a:ext cx="361950" cy="4397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558" name="Object 6"/>
            <p:cNvGraphicFramePr>
              <a:graphicFrameLocks noChangeAspect="1"/>
            </p:cNvGraphicFramePr>
            <p:nvPr/>
          </p:nvGraphicFramePr>
          <p:xfrm>
            <a:off x="928662" y="5643578"/>
            <a:ext cx="361950" cy="439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13" name="Формула" r:id="rId10" imgW="152280" imgH="164880" progId="Equation.3">
                    <p:embed/>
                  </p:oleObj>
                </mc:Choice>
                <mc:Fallback>
                  <p:oleObj name="Формула" r:id="rId10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8662" y="5643578"/>
                          <a:ext cx="361950" cy="4397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4857752" y="3857628"/>
          <a:ext cx="361950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4" name="Формула" r:id="rId12" imgW="152280" imgH="203040" progId="Equation.3">
                  <p:embed/>
                </p:oleObj>
              </mc:Choice>
              <mc:Fallback>
                <p:oleObj name="Формула" r:id="rId12" imgW="1522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2" y="3857628"/>
                        <a:ext cx="361950" cy="541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0" name="Object 8"/>
          <p:cNvGraphicFramePr>
            <a:graphicFrameLocks noChangeAspect="1"/>
          </p:cNvGraphicFramePr>
          <p:nvPr/>
        </p:nvGraphicFramePr>
        <p:xfrm>
          <a:off x="4286248" y="3000372"/>
          <a:ext cx="361950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5" name="Формула" r:id="rId14" imgW="152280" imgH="164880" progId="Equation.3">
                  <p:embed/>
                </p:oleObj>
              </mc:Choice>
              <mc:Fallback>
                <p:oleObj name="Формула" r:id="rId14" imgW="1522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48" y="3000372"/>
                        <a:ext cx="361950" cy="439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1" name="Object 9"/>
          <p:cNvGraphicFramePr>
            <a:graphicFrameLocks noChangeAspect="1"/>
          </p:cNvGraphicFramePr>
          <p:nvPr/>
        </p:nvGraphicFramePr>
        <p:xfrm>
          <a:off x="2928926" y="4572008"/>
          <a:ext cx="331788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6" name="Формула" r:id="rId16" imgW="139680" imgH="164880" progId="Equation.3">
                  <p:embed/>
                </p:oleObj>
              </mc:Choice>
              <mc:Fallback>
                <p:oleObj name="Формула" r:id="rId16" imgW="1396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26" y="4572008"/>
                        <a:ext cx="331788" cy="439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2" name="Object 10"/>
          <p:cNvGraphicFramePr>
            <a:graphicFrameLocks noChangeAspect="1"/>
          </p:cNvGraphicFramePr>
          <p:nvPr/>
        </p:nvGraphicFramePr>
        <p:xfrm>
          <a:off x="3428992" y="3429000"/>
          <a:ext cx="331788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7" name="Формула" r:id="rId18" imgW="139680" imgH="177480" progId="Equation.3">
                  <p:embed/>
                </p:oleObj>
              </mc:Choice>
              <mc:Fallback>
                <p:oleObj name="Формула" r:id="rId18" imgW="1396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8992" y="3429000"/>
                        <a:ext cx="331788" cy="47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Прямая соединительная линия 21"/>
          <p:cNvCxnSpPr/>
          <p:nvPr/>
        </p:nvCxnSpPr>
        <p:spPr>
          <a:xfrm flipV="1">
            <a:off x="4500562" y="3714752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5000628" y="4714884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4286248" y="3214686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4714876" y="4214818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5214942" y="5143512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" name="Объект 47"/>
          <p:cNvGraphicFramePr>
            <a:graphicFrameLocks noChangeAspect="1"/>
          </p:cNvGraphicFramePr>
          <p:nvPr/>
        </p:nvGraphicFramePr>
        <p:xfrm>
          <a:off x="4143372" y="3214686"/>
          <a:ext cx="200026" cy="214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8" name="Формула" r:id="rId20" imgW="114120" imgH="114120" progId="Equation.3">
                  <p:embed/>
                </p:oleObj>
              </mc:Choice>
              <mc:Fallback>
                <p:oleObj name="Формула" r:id="rId20" imgW="114120" imgH="114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72" y="3214686"/>
                        <a:ext cx="200026" cy="2143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4" name="Object 12"/>
          <p:cNvGraphicFramePr>
            <a:graphicFrameLocks noChangeAspect="1"/>
          </p:cNvGraphicFramePr>
          <p:nvPr/>
        </p:nvGraphicFramePr>
        <p:xfrm>
          <a:off x="4643438" y="4143380"/>
          <a:ext cx="200025" cy="214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9" name="Формула" r:id="rId22" imgW="114120" imgH="114120" progId="Equation.3">
                  <p:embed/>
                </p:oleObj>
              </mc:Choice>
              <mc:Fallback>
                <p:oleObj name="Формула" r:id="rId22" imgW="114120" imgH="114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4143380"/>
                        <a:ext cx="200025" cy="214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5" name="Object 13"/>
          <p:cNvGraphicFramePr>
            <a:graphicFrameLocks noChangeAspect="1"/>
          </p:cNvGraphicFramePr>
          <p:nvPr/>
        </p:nvGraphicFramePr>
        <p:xfrm>
          <a:off x="2786050" y="5857892"/>
          <a:ext cx="214314" cy="214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0" name="Формула" r:id="rId23" imgW="114120" imgH="114120" progId="Equation.3">
                  <p:embed/>
                </p:oleObj>
              </mc:Choice>
              <mc:Fallback>
                <p:oleObj name="Формула" r:id="rId23" imgW="114120" imgH="114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50" y="5857892"/>
                        <a:ext cx="214314" cy="214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6" name="Object 14"/>
          <p:cNvGraphicFramePr>
            <a:graphicFrameLocks noChangeAspect="1"/>
          </p:cNvGraphicFramePr>
          <p:nvPr/>
        </p:nvGraphicFramePr>
        <p:xfrm>
          <a:off x="3857620" y="5786454"/>
          <a:ext cx="200025" cy="214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1" name="Формула" r:id="rId24" imgW="114120" imgH="114120" progId="Equation.3">
                  <p:embed/>
                </p:oleObj>
              </mc:Choice>
              <mc:Fallback>
                <p:oleObj name="Формула" r:id="rId24" imgW="114120" imgH="114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0" y="5786454"/>
                        <a:ext cx="200025" cy="214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7" name="Object 15"/>
          <p:cNvGraphicFramePr>
            <a:graphicFrameLocks noChangeAspect="1"/>
          </p:cNvGraphicFramePr>
          <p:nvPr/>
        </p:nvGraphicFramePr>
        <p:xfrm>
          <a:off x="3567106" y="3714752"/>
          <a:ext cx="266703" cy="285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2" name="Формула" r:id="rId25" imgW="114120" imgH="114120" progId="Equation.3">
                  <p:embed/>
                </p:oleObj>
              </mc:Choice>
              <mc:Fallback>
                <p:oleObj name="Формула" r:id="rId25" imgW="114120" imgH="114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7106" y="3714752"/>
                        <a:ext cx="266703" cy="2857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8" name="Object 16"/>
          <p:cNvGraphicFramePr>
            <a:graphicFrameLocks noChangeAspect="1"/>
          </p:cNvGraphicFramePr>
          <p:nvPr/>
        </p:nvGraphicFramePr>
        <p:xfrm>
          <a:off x="3214678" y="4857760"/>
          <a:ext cx="200025" cy="214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3" name="Формула" r:id="rId26" imgW="114120" imgH="114120" progId="Equation.3">
                  <p:embed/>
                </p:oleObj>
              </mc:Choice>
              <mc:Fallback>
                <p:oleObj name="Формула" r:id="rId26" imgW="114120" imgH="114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78" y="4857760"/>
                        <a:ext cx="200025" cy="214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6" name="Прямая соединительная линия 55"/>
          <p:cNvCxnSpPr/>
          <p:nvPr/>
        </p:nvCxnSpPr>
        <p:spPr>
          <a:xfrm rot="5400000">
            <a:off x="2858282" y="6000768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>
            <a:off x="3894133" y="5965049"/>
            <a:ext cx="21352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V="1">
            <a:off x="1357290" y="3286124"/>
            <a:ext cx="2928958" cy="271464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1357290" y="4214818"/>
            <a:ext cx="3357586" cy="17859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rot="5400000">
            <a:off x="1964513" y="3821909"/>
            <a:ext cx="3071834" cy="11430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46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1259632" y="764704"/>
            <a:ext cx="3429024" cy="3071834"/>
            <a:chOff x="928662" y="2428868"/>
            <a:chExt cx="4933982" cy="4011640"/>
          </a:xfrm>
        </p:grpSpPr>
        <p:graphicFrame>
          <p:nvGraphicFramePr>
            <p:cNvPr id="12" name="Объект 11"/>
            <p:cNvGraphicFramePr>
              <a:graphicFrameLocks noChangeAspect="1"/>
            </p:cNvGraphicFramePr>
            <p:nvPr/>
          </p:nvGraphicFramePr>
          <p:xfrm>
            <a:off x="2786050" y="6000768"/>
            <a:ext cx="361952" cy="4397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856" name="Формула" r:id="rId3" imgW="152280" imgH="164880" progId="Equation.3">
                    <p:embed/>
                  </p:oleObj>
                </mc:Choice>
                <mc:Fallback>
                  <p:oleObj name="Формула" r:id="rId3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6050" y="6000768"/>
                          <a:ext cx="361952" cy="4397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3" name="Группа 12"/>
            <p:cNvGrpSpPr/>
            <p:nvPr/>
          </p:nvGrpSpPr>
          <p:grpSpPr>
            <a:xfrm>
              <a:off x="928662" y="2428868"/>
              <a:ext cx="4933982" cy="3654448"/>
              <a:chOff x="928662" y="2428868"/>
              <a:chExt cx="4933982" cy="3654448"/>
            </a:xfrm>
          </p:grpSpPr>
          <p:grpSp>
            <p:nvGrpSpPr>
              <p:cNvPr id="29" name="Группа 14"/>
              <p:cNvGrpSpPr/>
              <p:nvPr/>
            </p:nvGrpSpPr>
            <p:grpSpPr>
              <a:xfrm>
                <a:off x="1357290" y="2857496"/>
                <a:ext cx="4143404" cy="3143272"/>
                <a:chOff x="928662" y="2571744"/>
                <a:chExt cx="4143404" cy="3143272"/>
              </a:xfrm>
            </p:grpSpPr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 rot="16200000" flipH="1">
                  <a:off x="2857488" y="3357562"/>
                  <a:ext cx="3000396" cy="142876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4" name="Группа 13"/>
                <p:cNvGrpSpPr/>
                <p:nvPr/>
              </p:nvGrpSpPr>
              <p:grpSpPr>
                <a:xfrm>
                  <a:off x="928662" y="2571744"/>
                  <a:ext cx="4143404" cy="3143272"/>
                  <a:chOff x="928662" y="2571744"/>
                  <a:chExt cx="4143404" cy="3143272"/>
                </a:xfrm>
              </p:grpSpPr>
              <p:cxnSp>
                <p:nvCxnSpPr>
                  <p:cNvPr id="35" name="Прямая соединительная линия 34"/>
                  <p:cNvCxnSpPr/>
                  <p:nvPr/>
                </p:nvCxnSpPr>
                <p:spPr>
                  <a:xfrm rot="5400000" flipH="1" flipV="1">
                    <a:off x="714348" y="2786058"/>
                    <a:ext cx="3143272" cy="2714644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Прямая соединительная линия 8"/>
                  <p:cNvCxnSpPr/>
                  <p:nvPr/>
                </p:nvCxnSpPr>
                <p:spPr>
                  <a:xfrm flipV="1">
                    <a:off x="928662" y="5572140"/>
                    <a:ext cx="4143404" cy="142876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aphicFrame>
            <p:nvGraphicFramePr>
              <p:cNvPr id="30" name="Object 4"/>
              <p:cNvGraphicFramePr>
                <a:graphicFrameLocks noChangeAspect="1"/>
              </p:cNvGraphicFramePr>
              <p:nvPr/>
            </p:nvGraphicFramePr>
            <p:xfrm>
              <a:off x="5500694" y="5572140"/>
              <a:ext cx="361950" cy="4730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857" name="Формула" r:id="rId5" imgW="152280" imgH="177480" progId="Equation.3">
                      <p:embed/>
                    </p:oleObj>
                  </mc:Choice>
                  <mc:Fallback>
                    <p:oleObj name="Формула" r:id="rId5" imgW="152280" imgH="177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500694" y="5572140"/>
                            <a:ext cx="361950" cy="47307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1" name="Object 5"/>
              <p:cNvGraphicFramePr>
                <a:graphicFrameLocks noChangeAspect="1"/>
              </p:cNvGraphicFramePr>
              <p:nvPr/>
            </p:nvGraphicFramePr>
            <p:xfrm>
              <a:off x="3929058" y="2428868"/>
              <a:ext cx="361950" cy="4397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858" name="Формула" r:id="rId7" imgW="152280" imgH="164880" progId="Equation.3">
                      <p:embed/>
                    </p:oleObj>
                  </mc:Choice>
                  <mc:Fallback>
                    <p:oleObj name="Формула" r:id="rId7" imgW="152280" imgH="1648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29058" y="2428868"/>
                            <a:ext cx="361950" cy="43973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2" name="Object 6"/>
              <p:cNvGraphicFramePr>
                <a:graphicFrameLocks noChangeAspect="1"/>
              </p:cNvGraphicFramePr>
              <p:nvPr/>
            </p:nvGraphicFramePr>
            <p:xfrm>
              <a:off x="928662" y="5643578"/>
              <a:ext cx="361950" cy="4397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859" name="Формула" r:id="rId9" imgW="152280" imgH="164880" progId="Equation.3">
                      <p:embed/>
                    </p:oleObj>
                  </mc:Choice>
                  <mc:Fallback>
                    <p:oleObj name="Формула" r:id="rId9" imgW="152280" imgH="1648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28662" y="5643578"/>
                            <a:ext cx="361950" cy="43973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4" name="Object 7"/>
            <p:cNvGraphicFramePr>
              <a:graphicFrameLocks noChangeAspect="1"/>
            </p:cNvGraphicFramePr>
            <p:nvPr/>
          </p:nvGraphicFramePr>
          <p:xfrm>
            <a:off x="4857752" y="3857628"/>
            <a:ext cx="361950" cy="541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860" name="Формула" r:id="rId11" imgW="152280" imgH="203040" progId="Equation.3">
                    <p:embed/>
                  </p:oleObj>
                </mc:Choice>
                <mc:Fallback>
                  <p:oleObj name="Формула" r:id="rId11" imgW="1522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57752" y="3857628"/>
                          <a:ext cx="361950" cy="5413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9"/>
            <p:cNvGraphicFramePr>
              <a:graphicFrameLocks noChangeAspect="1"/>
            </p:cNvGraphicFramePr>
            <p:nvPr/>
          </p:nvGraphicFramePr>
          <p:xfrm>
            <a:off x="2928926" y="4572008"/>
            <a:ext cx="331788" cy="439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861" name="Формула" r:id="rId13" imgW="139680" imgH="164880" progId="Equation.3">
                    <p:embed/>
                  </p:oleObj>
                </mc:Choice>
                <mc:Fallback>
                  <p:oleObj name="Формула" r:id="rId13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8926" y="4572008"/>
                          <a:ext cx="331788" cy="4397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6" name="Прямая соединительная линия 15"/>
            <p:cNvCxnSpPr/>
            <p:nvPr/>
          </p:nvCxnSpPr>
          <p:spPr>
            <a:xfrm flipV="1">
              <a:off x="4500562" y="3714752"/>
              <a:ext cx="14287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flipV="1">
              <a:off x="5000628" y="4714884"/>
              <a:ext cx="14287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flipV="1">
              <a:off x="4286248" y="3214686"/>
              <a:ext cx="14287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flipV="1">
              <a:off x="4714876" y="4214818"/>
              <a:ext cx="14287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flipV="1">
              <a:off x="5214942" y="5143512"/>
              <a:ext cx="14287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1" name="Object 12"/>
            <p:cNvGraphicFramePr>
              <a:graphicFrameLocks noChangeAspect="1"/>
            </p:cNvGraphicFramePr>
            <p:nvPr/>
          </p:nvGraphicFramePr>
          <p:xfrm>
            <a:off x="4643438" y="4143380"/>
            <a:ext cx="200025" cy="214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862" name="Формула" r:id="rId15" imgW="114120" imgH="114120" progId="Equation.3">
                    <p:embed/>
                  </p:oleObj>
                </mc:Choice>
                <mc:Fallback>
                  <p:oleObj name="Формула" r:id="rId15" imgW="114120" imgH="1141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43438" y="4143380"/>
                          <a:ext cx="200025" cy="2143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13"/>
            <p:cNvGraphicFramePr>
              <a:graphicFrameLocks noChangeAspect="1"/>
            </p:cNvGraphicFramePr>
            <p:nvPr/>
          </p:nvGraphicFramePr>
          <p:xfrm>
            <a:off x="2786050" y="5857892"/>
            <a:ext cx="214314" cy="214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863" name="Формула" r:id="rId17" imgW="114120" imgH="114120" progId="Equation.3">
                    <p:embed/>
                  </p:oleObj>
                </mc:Choice>
                <mc:Fallback>
                  <p:oleObj name="Формула" r:id="rId17" imgW="114120" imgH="1141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6050" y="5857892"/>
                          <a:ext cx="214314" cy="2143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14"/>
            <p:cNvGraphicFramePr>
              <a:graphicFrameLocks noChangeAspect="1"/>
            </p:cNvGraphicFramePr>
            <p:nvPr/>
          </p:nvGraphicFramePr>
          <p:xfrm>
            <a:off x="3857620" y="5786454"/>
            <a:ext cx="200025" cy="214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864" name="Формула" r:id="rId18" imgW="114120" imgH="114120" progId="Equation.3">
                    <p:embed/>
                  </p:oleObj>
                </mc:Choice>
                <mc:Fallback>
                  <p:oleObj name="Формула" r:id="rId18" imgW="114120" imgH="1141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57620" y="5786454"/>
                          <a:ext cx="200025" cy="2143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16"/>
            <p:cNvGraphicFramePr>
              <a:graphicFrameLocks noChangeAspect="1"/>
            </p:cNvGraphicFramePr>
            <p:nvPr/>
          </p:nvGraphicFramePr>
          <p:xfrm>
            <a:off x="3214678" y="4857760"/>
            <a:ext cx="200025" cy="214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865" name="Формула" r:id="rId19" imgW="114120" imgH="114120" progId="Equation.3">
                    <p:embed/>
                  </p:oleObj>
                </mc:Choice>
                <mc:Fallback>
                  <p:oleObj name="Формула" r:id="rId19" imgW="114120" imgH="1141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4678" y="4857760"/>
                          <a:ext cx="200025" cy="2143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5" name="Прямая соединительная линия 24"/>
            <p:cNvCxnSpPr/>
            <p:nvPr/>
          </p:nvCxnSpPr>
          <p:spPr>
            <a:xfrm rot="5400000">
              <a:off x="2858282" y="6000768"/>
              <a:ext cx="142082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5400000">
              <a:off x="3894133" y="5965049"/>
              <a:ext cx="213520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flipV="1">
              <a:off x="1357290" y="4214818"/>
              <a:ext cx="3357586" cy="178595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5400000">
              <a:off x="1964513" y="3821909"/>
              <a:ext cx="3071834" cy="1143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Прямая соединительная линия 36"/>
          <p:cNvCxnSpPr/>
          <p:nvPr/>
        </p:nvCxnSpPr>
        <p:spPr>
          <a:xfrm>
            <a:off x="2868228" y="2706632"/>
            <a:ext cx="1598668" cy="6869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Объект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828707"/>
              </p:ext>
            </p:extLst>
          </p:nvPr>
        </p:nvGraphicFramePr>
        <p:xfrm>
          <a:off x="2318430" y="3084222"/>
          <a:ext cx="349252" cy="2841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66" name="Формула" r:id="rId20" imgW="126720" imgH="139680" progId="Equation.3">
                  <p:embed/>
                </p:oleObj>
              </mc:Choice>
              <mc:Fallback>
                <p:oleObj name="Формула" r:id="rId20" imgW="1267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8430" y="3084222"/>
                        <a:ext cx="349252" cy="2841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9835484"/>
              </p:ext>
            </p:extLst>
          </p:nvPr>
        </p:nvGraphicFramePr>
        <p:xfrm>
          <a:off x="2905204" y="3009984"/>
          <a:ext cx="5588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67" name="Формула" r:id="rId22" imgW="203040" imgH="177480" progId="Equation.3">
                  <p:embed/>
                </p:oleObj>
              </mc:Choice>
              <mc:Fallback>
                <p:oleObj name="Формула" r:id="rId22" imgW="2030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204" y="3009984"/>
                        <a:ext cx="55880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0706632"/>
              </p:ext>
            </p:extLst>
          </p:nvPr>
        </p:nvGraphicFramePr>
        <p:xfrm>
          <a:off x="3506804" y="2554621"/>
          <a:ext cx="384175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68" name="Формула" r:id="rId24" imgW="139680" imgH="164880" progId="Equation.3">
                  <p:embed/>
                </p:oleObj>
              </mc:Choice>
              <mc:Fallback>
                <p:oleObj name="Формула" r:id="rId24" imgW="1396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6804" y="2554621"/>
                        <a:ext cx="384175" cy="334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9521981"/>
              </p:ext>
            </p:extLst>
          </p:nvPr>
        </p:nvGraphicFramePr>
        <p:xfrm>
          <a:off x="3295202" y="1828022"/>
          <a:ext cx="384175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69" name="Формула" r:id="rId26" imgW="139680" imgH="164880" progId="Equation.3">
                  <p:embed/>
                </p:oleObj>
              </mc:Choice>
              <mc:Fallback>
                <p:oleObj name="Формула" r:id="rId26" imgW="1396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5202" y="1828022"/>
                        <a:ext cx="384175" cy="334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6357998"/>
              </p:ext>
            </p:extLst>
          </p:nvPr>
        </p:nvGraphicFramePr>
        <p:xfrm>
          <a:off x="2115972" y="1831560"/>
          <a:ext cx="52387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70" name="Формула" r:id="rId27" imgW="190440" imgH="177480" progId="Equation.3">
                  <p:embed/>
                </p:oleObj>
              </mc:Choice>
              <mc:Fallback>
                <p:oleObj name="Формула" r:id="rId27" imgW="1904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5972" y="1831560"/>
                        <a:ext cx="523875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187835"/>
              </p:ext>
            </p:extLst>
          </p:nvPr>
        </p:nvGraphicFramePr>
        <p:xfrm>
          <a:off x="1910774" y="1925885"/>
          <a:ext cx="349250" cy="20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71" name="Формула" r:id="rId29" imgW="126720" imgH="101520" progId="Equation.3">
                  <p:embed/>
                </p:oleObj>
              </mc:Choice>
              <mc:Fallback>
                <p:oleObj name="Формула" r:id="rId29" imgW="126720" imgH="101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0774" y="1925885"/>
                        <a:ext cx="349250" cy="206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1270052"/>
              </p:ext>
            </p:extLst>
          </p:nvPr>
        </p:nvGraphicFramePr>
        <p:xfrm>
          <a:off x="1656816" y="1867942"/>
          <a:ext cx="428628" cy="373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72" name="Формула" r:id="rId31" imgW="139680" imgH="164880" progId="Equation.3">
                  <p:embed/>
                </p:oleObj>
              </mc:Choice>
              <mc:Fallback>
                <p:oleObj name="Формула" r:id="rId31" imgW="1396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6816" y="1867942"/>
                        <a:ext cx="428628" cy="3737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1" name="Прямая со стрелкой 50"/>
          <p:cNvCxnSpPr/>
          <p:nvPr/>
        </p:nvCxnSpPr>
        <p:spPr>
          <a:xfrm>
            <a:off x="1948759" y="2191457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651936"/>
              </p:ext>
            </p:extLst>
          </p:nvPr>
        </p:nvGraphicFramePr>
        <p:xfrm>
          <a:off x="989067" y="3915839"/>
          <a:ext cx="2852264" cy="598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73" name="Формула" r:id="rId32" imgW="1384200" imgH="393480" progId="Equation.3">
                  <p:embed/>
                </p:oleObj>
              </mc:Choice>
              <mc:Fallback>
                <p:oleObj name="Формула" r:id="rId32" imgW="1384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67" y="3915839"/>
                        <a:ext cx="2852264" cy="5981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1823826"/>
              </p:ext>
            </p:extLst>
          </p:nvPr>
        </p:nvGraphicFramePr>
        <p:xfrm>
          <a:off x="4932827" y="1170"/>
          <a:ext cx="37814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74" name="Уравнение" r:id="rId34" imgW="2400120" imgH="431640" progId="Equation.3">
                  <p:embed/>
                </p:oleObj>
              </mc:Choice>
              <mc:Fallback>
                <p:oleObj name="Уравнение" r:id="rId34" imgW="24001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827" y="1170"/>
                        <a:ext cx="3781425" cy="685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8596572"/>
              </p:ext>
            </p:extLst>
          </p:nvPr>
        </p:nvGraphicFramePr>
        <p:xfrm>
          <a:off x="1098534" y="79915"/>
          <a:ext cx="245903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75" name="Уравнение" r:id="rId36" imgW="1562040" imgH="431640" progId="Equation.3">
                  <p:embed/>
                </p:oleObj>
              </mc:Choice>
              <mc:Fallback>
                <p:oleObj name="Уравнение" r:id="rId36" imgW="15620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534" y="79915"/>
                        <a:ext cx="2459037" cy="685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5" name="Группа 54"/>
          <p:cNvGrpSpPr/>
          <p:nvPr/>
        </p:nvGrpSpPr>
        <p:grpSpPr>
          <a:xfrm>
            <a:off x="4893870" y="491729"/>
            <a:ext cx="3839517" cy="2953384"/>
            <a:chOff x="857224" y="928670"/>
            <a:chExt cx="3571900" cy="3181415"/>
          </a:xfrm>
        </p:grpSpPr>
        <p:grpSp>
          <p:nvGrpSpPr>
            <p:cNvPr id="56" name="Группа 55"/>
            <p:cNvGrpSpPr/>
            <p:nvPr/>
          </p:nvGrpSpPr>
          <p:grpSpPr>
            <a:xfrm>
              <a:off x="857224" y="928670"/>
              <a:ext cx="3571900" cy="3181415"/>
              <a:chOff x="928662" y="2428868"/>
              <a:chExt cx="4933982" cy="4060320"/>
            </a:xfrm>
          </p:grpSpPr>
          <p:graphicFrame>
            <p:nvGraphicFramePr>
              <p:cNvPr id="61" name="Объект 6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62273527"/>
                  </p:ext>
                </p:extLst>
              </p:nvPr>
            </p:nvGraphicFramePr>
            <p:xfrm>
              <a:off x="2764591" y="6049448"/>
              <a:ext cx="361952" cy="4397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876" name="Формула" r:id="rId38" imgW="152280" imgH="164880" progId="Equation.3">
                      <p:embed/>
                    </p:oleObj>
                  </mc:Choice>
                  <mc:Fallback>
                    <p:oleObj name="Формула" r:id="rId38" imgW="152280" imgH="1648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64591" y="6049448"/>
                            <a:ext cx="361952" cy="43974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62" name="Группа 11"/>
              <p:cNvGrpSpPr/>
              <p:nvPr/>
            </p:nvGrpSpPr>
            <p:grpSpPr>
              <a:xfrm>
                <a:off x="928662" y="2428868"/>
                <a:ext cx="4933982" cy="3654448"/>
                <a:chOff x="928662" y="2428868"/>
                <a:chExt cx="4933982" cy="3654448"/>
              </a:xfrm>
            </p:grpSpPr>
            <p:grpSp>
              <p:nvGrpSpPr>
                <p:cNvPr id="74" name="Группа 14"/>
                <p:cNvGrpSpPr/>
                <p:nvPr/>
              </p:nvGrpSpPr>
              <p:grpSpPr>
                <a:xfrm>
                  <a:off x="1357290" y="2857496"/>
                  <a:ext cx="4143404" cy="3143272"/>
                  <a:chOff x="928662" y="2571744"/>
                  <a:chExt cx="4143404" cy="3143272"/>
                </a:xfrm>
              </p:grpSpPr>
              <p:cxnSp>
                <p:nvCxnSpPr>
                  <p:cNvPr id="78" name="Прямая соединительная линия 77"/>
                  <p:cNvCxnSpPr/>
                  <p:nvPr/>
                </p:nvCxnSpPr>
                <p:spPr>
                  <a:xfrm rot="16200000" flipH="1">
                    <a:off x="2857488" y="3357562"/>
                    <a:ext cx="3000396" cy="142876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79" name="Группа 13"/>
                  <p:cNvGrpSpPr/>
                  <p:nvPr/>
                </p:nvGrpSpPr>
                <p:grpSpPr>
                  <a:xfrm>
                    <a:off x="928662" y="2571744"/>
                    <a:ext cx="4143404" cy="3143272"/>
                    <a:chOff x="928662" y="2571744"/>
                    <a:chExt cx="4143404" cy="3143272"/>
                  </a:xfrm>
                </p:grpSpPr>
                <p:cxnSp>
                  <p:nvCxnSpPr>
                    <p:cNvPr id="80" name="Прямая соединительная линия 79"/>
                    <p:cNvCxnSpPr/>
                    <p:nvPr/>
                  </p:nvCxnSpPr>
                  <p:spPr>
                    <a:xfrm rot="5400000" flipH="1" flipV="1">
                      <a:off x="714348" y="2786058"/>
                      <a:ext cx="3143272" cy="2714644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" name="Прямая соединительная линия 8"/>
                    <p:cNvCxnSpPr/>
                    <p:nvPr/>
                  </p:nvCxnSpPr>
                  <p:spPr>
                    <a:xfrm flipV="1">
                      <a:off x="928662" y="5572140"/>
                      <a:ext cx="4143404" cy="142876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aphicFrame>
              <p:nvGraphicFramePr>
                <p:cNvPr id="75" name="Object 4"/>
                <p:cNvGraphicFramePr>
                  <a:graphicFrameLocks noChangeAspect="1"/>
                </p:cNvGraphicFramePr>
                <p:nvPr/>
              </p:nvGraphicFramePr>
              <p:xfrm>
                <a:off x="5500694" y="5572140"/>
                <a:ext cx="361950" cy="47307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4877" name="Формула" r:id="rId39" imgW="152280" imgH="177480" progId="Equation.3">
                        <p:embed/>
                      </p:oleObj>
                    </mc:Choice>
                    <mc:Fallback>
                      <p:oleObj name="Формула" r:id="rId39" imgW="152280" imgH="17748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500694" y="5572140"/>
                              <a:ext cx="361950" cy="473075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76" name="Object 5"/>
                <p:cNvGraphicFramePr>
                  <a:graphicFrameLocks noChangeAspect="1"/>
                </p:cNvGraphicFramePr>
                <p:nvPr/>
              </p:nvGraphicFramePr>
              <p:xfrm>
                <a:off x="3929058" y="2428868"/>
                <a:ext cx="361950" cy="43973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4878" name="Формула" r:id="rId40" imgW="152280" imgH="164880" progId="Equation.3">
                        <p:embed/>
                      </p:oleObj>
                    </mc:Choice>
                    <mc:Fallback>
                      <p:oleObj name="Формула" r:id="rId40" imgW="152280" imgH="16488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929058" y="2428868"/>
                              <a:ext cx="361950" cy="439738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77" name="Object 6"/>
                <p:cNvGraphicFramePr>
                  <a:graphicFrameLocks noChangeAspect="1"/>
                </p:cNvGraphicFramePr>
                <p:nvPr/>
              </p:nvGraphicFramePr>
              <p:xfrm>
                <a:off x="928662" y="5643578"/>
                <a:ext cx="361950" cy="43973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4879" name="Формула" r:id="rId41" imgW="152280" imgH="164880" progId="Equation.3">
                        <p:embed/>
                      </p:oleObj>
                    </mc:Choice>
                    <mc:Fallback>
                      <p:oleObj name="Формула" r:id="rId41" imgW="152280" imgH="16488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0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928662" y="5643578"/>
                              <a:ext cx="361950" cy="439738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cxnSp>
            <p:nvCxnSpPr>
              <p:cNvPr id="63" name="Прямая соединительная линия 62"/>
              <p:cNvCxnSpPr/>
              <p:nvPr/>
            </p:nvCxnSpPr>
            <p:spPr>
              <a:xfrm flipV="1">
                <a:off x="4500562" y="3714752"/>
                <a:ext cx="142876" cy="714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 flipV="1">
                <a:off x="5000628" y="4714884"/>
                <a:ext cx="142876" cy="714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>
              <a:xfrm flipV="1">
                <a:off x="4286248" y="3214686"/>
                <a:ext cx="142876" cy="714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 flipV="1">
                <a:off x="4714876" y="4214818"/>
                <a:ext cx="142876" cy="714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Прямая соединительная линия 66"/>
              <p:cNvCxnSpPr/>
              <p:nvPr/>
            </p:nvCxnSpPr>
            <p:spPr>
              <a:xfrm flipV="1">
                <a:off x="5214942" y="5143512"/>
                <a:ext cx="142876" cy="714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68" name="Object 13"/>
              <p:cNvGraphicFramePr>
                <a:graphicFrameLocks noChangeAspect="1"/>
              </p:cNvGraphicFramePr>
              <p:nvPr/>
            </p:nvGraphicFramePr>
            <p:xfrm>
              <a:off x="2786050" y="5857892"/>
              <a:ext cx="214314" cy="2143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880" name="Формула" r:id="rId42" imgW="114120" imgH="114120" progId="Equation.3">
                      <p:embed/>
                    </p:oleObj>
                  </mc:Choice>
                  <mc:Fallback>
                    <p:oleObj name="Формула" r:id="rId42" imgW="114120" imgH="11412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86050" y="5857892"/>
                            <a:ext cx="214314" cy="21431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9" name="Object 14"/>
              <p:cNvGraphicFramePr>
                <a:graphicFrameLocks noChangeAspect="1"/>
              </p:cNvGraphicFramePr>
              <p:nvPr/>
            </p:nvGraphicFramePr>
            <p:xfrm>
              <a:off x="3987731" y="5786454"/>
              <a:ext cx="69915" cy="2143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881" name="Формула" r:id="rId43" imgW="114120" imgH="114120" progId="Equation.3">
                      <p:embed/>
                    </p:oleObj>
                  </mc:Choice>
                  <mc:Fallback>
                    <p:oleObj name="Формула" r:id="rId43" imgW="114120" imgH="11412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87731" y="5786454"/>
                            <a:ext cx="69915" cy="21431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0" name="Object 16"/>
              <p:cNvGraphicFramePr>
                <a:graphicFrameLocks noChangeAspect="1"/>
              </p:cNvGraphicFramePr>
              <p:nvPr/>
            </p:nvGraphicFramePr>
            <p:xfrm>
              <a:off x="3214678" y="4857760"/>
              <a:ext cx="200025" cy="2143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882" name="Формула" r:id="rId44" imgW="114120" imgH="114120" progId="Equation.3">
                      <p:embed/>
                    </p:oleObj>
                  </mc:Choice>
                  <mc:Fallback>
                    <p:oleObj name="Формула" r:id="rId44" imgW="114120" imgH="11412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14678" y="4857760"/>
                            <a:ext cx="200025" cy="21431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71" name="Прямая соединительная линия 70"/>
              <p:cNvCxnSpPr/>
              <p:nvPr/>
            </p:nvCxnSpPr>
            <p:spPr>
              <a:xfrm rot="5400000">
                <a:off x="2858282" y="6000768"/>
                <a:ext cx="142082" cy="79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я соединительная линия 71"/>
              <p:cNvCxnSpPr/>
              <p:nvPr/>
            </p:nvCxnSpPr>
            <p:spPr>
              <a:xfrm rot="5400000">
                <a:off x="3894133" y="5965049"/>
                <a:ext cx="213520" cy="79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Прямая соединительная линия 72"/>
              <p:cNvCxnSpPr>
                <a:stCxn id="76" idx="2"/>
              </p:cNvCxnSpPr>
              <p:nvPr/>
            </p:nvCxnSpPr>
            <p:spPr>
              <a:xfrm flipH="1">
                <a:off x="2880164" y="2868605"/>
                <a:ext cx="1229870" cy="308761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7" name="Прямая соединительная линия 56"/>
            <p:cNvCxnSpPr/>
            <p:nvPr/>
          </p:nvCxnSpPr>
          <p:spPr>
            <a:xfrm rot="5400000" flipH="1" flipV="1">
              <a:off x="1202011" y="1628664"/>
              <a:ext cx="2098492" cy="207368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8" name="Object 14"/>
            <p:cNvGraphicFramePr>
              <a:graphicFrameLocks noChangeAspect="1"/>
            </p:cNvGraphicFramePr>
            <p:nvPr/>
          </p:nvGraphicFramePr>
          <p:xfrm>
            <a:off x="3286116" y="1357298"/>
            <a:ext cx="253579" cy="3080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883" name="Формула" r:id="rId45" imgW="152280" imgH="164880" progId="Equation.3">
                    <p:embed/>
                  </p:oleObj>
                </mc:Choice>
                <mc:Fallback>
                  <p:oleObj name="Формула" r:id="rId45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6116" y="1357298"/>
                          <a:ext cx="253579" cy="3080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9" name="Object 10"/>
            <p:cNvGraphicFramePr>
              <a:graphicFrameLocks noChangeAspect="1"/>
            </p:cNvGraphicFramePr>
            <p:nvPr/>
          </p:nvGraphicFramePr>
          <p:xfrm>
            <a:off x="2692784" y="1714488"/>
            <a:ext cx="236142" cy="2951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884" name="Формула" r:id="rId47" imgW="139680" imgH="177480" progId="Equation.3">
                    <p:embed/>
                  </p:oleObj>
                </mc:Choice>
                <mc:Fallback>
                  <p:oleObj name="Формула" r:id="rId47" imgW="1396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2784" y="1714488"/>
                          <a:ext cx="236142" cy="29517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0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87362212"/>
                </p:ext>
              </p:extLst>
            </p:nvPr>
          </p:nvGraphicFramePr>
          <p:xfrm>
            <a:off x="2790467" y="1929562"/>
            <a:ext cx="200025" cy="214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885" name="Формула" r:id="rId49" imgW="114120" imgH="114120" progId="Equation.3">
                    <p:embed/>
                  </p:oleObj>
                </mc:Choice>
                <mc:Fallback>
                  <p:oleObj name="Формула" r:id="rId49" imgW="114120" imgH="1141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90467" y="1929562"/>
                          <a:ext cx="200025" cy="2143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101" name="Прямая соединительная линия 100"/>
          <p:cNvCxnSpPr/>
          <p:nvPr/>
        </p:nvCxnSpPr>
        <p:spPr>
          <a:xfrm>
            <a:off x="7060307" y="1477102"/>
            <a:ext cx="1373977" cy="152358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9" name="Объект 10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4434979"/>
              </p:ext>
            </p:extLst>
          </p:nvPr>
        </p:nvGraphicFramePr>
        <p:xfrm>
          <a:off x="6143083" y="2328287"/>
          <a:ext cx="448978" cy="365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6" name="Формула" r:id="rId50" imgW="126720" imgH="139680" progId="Equation.3">
                  <p:embed/>
                </p:oleObj>
              </mc:Choice>
              <mc:Fallback>
                <p:oleObj name="Формула" r:id="rId50" imgW="1267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083" y="2328287"/>
                        <a:ext cx="448978" cy="3653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8819278"/>
              </p:ext>
            </p:extLst>
          </p:nvPr>
        </p:nvGraphicFramePr>
        <p:xfrm>
          <a:off x="6976208" y="2312944"/>
          <a:ext cx="449930" cy="3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7" name="Формула" r:id="rId52" imgW="203040" imgH="177480" progId="Equation.3">
                  <p:embed/>
                </p:oleObj>
              </mc:Choice>
              <mc:Fallback>
                <p:oleObj name="Формула" r:id="rId52" imgW="2030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6208" y="2312944"/>
                        <a:ext cx="449930" cy="3936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8666875"/>
              </p:ext>
            </p:extLst>
          </p:nvPr>
        </p:nvGraphicFramePr>
        <p:xfrm>
          <a:off x="7144775" y="939513"/>
          <a:ext cx="456069" cy="396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8" name="Формула" r:id="rId54" imgW="139680" imgH="164880" progId="Equation.3">
                  <p:embed/>
                </p:oleObj>
              </mc:Choice>
              <mc:Fallback>
                <p:oleObj name="Формула" r:id="rId54" imgW="1396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4775" y="939513"/>
                        <a:ext cx="456069" cy="3969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5173375"/>
              </p:ext>
            </p:extLst>
          </p:nvPr>
        </p:nvGraphicFramePr>
        <p:xfrm>
          <a:off x="7383858" y="1538944"/>
          <a:ext cx="441491" cy="4157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9" name="Формула" r:id="rId56" imgW="203040" imgH="203040" progId="Equation.3">
                  <p:embed/>
                </p:oleObj>
              </mc:Choice>
              <mc:Fallback>
                <p:oleObj name="Формула" r:id="rId56" imgW="203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3858" y="1538944"/>
                        <a:ext cx="441491" cy="4157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7379097"/>
              </p:ext>
            </p:extLst>
          </p:nvPr>
        </p:nvGraphicFramePr>
        <p:xfrm>
          <a:off x="5308216" y="1083093"/>
          <a:ext cx="657009" cy="842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0" name="Формула" r:id="rId58" imgW="241200" imgH="393480" progId="Equation.3">
                  <p:embed/>
                </p:oleObj>
              </mc:Choice>
              <mc:Fallback>
                <p:oleObj name="Формула" r:id="rId58" imgW="241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8216" y="1083093"/>
                        <a:ext cx="657009" cy="8427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9131793"/>
              </p:ext>
            </p:extLst>
          </p:nvPr>
        </p:nvGraphicFramePr>
        <p:xfrm>
          <a:off x="5833909" y="1406386"/>
          <a:ext cx="363437" cy="213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1" name="Формула" r:id="rId60" imgW="126720" imgH="101520" progId="Equation.3">
                  <p:embed/>
                </p:oleObj>
              </mc:Choice>
              <mc:Fallback>
                <p:oleObj name="Формула" r:id="rId60" imgW="126720" imgH="101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3909" y="1406386"/>
                        <a:ext cx="363437" cy="2134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323234"/>
              </p:ext>
            </p:extLst>
          </p:nvPr>
        </p:nvGraphicFramePr>
        <p:xfrm>
          <a:off x="6052667" y="1296832"/>
          <a:ext cx="485511" cy="494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2" name="Формула" r:id="rId62" imgW="203040" imgH="203040" progId="Equation.3">
                  <p:embed/>
                </p:oleObj>
              </mc:Choice>
              <mc:Fallback>
                <p:oleObj name="Формула" r:id="rId62" imgW="203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2667" y="1296832"/>
                        <a:ext cx="485511" cy="4948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" name="Объект 1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9734740"/>
              </p:ext>
            </p:extLst>
          </p:nvPr>
        </p:nvGraphicFramePr>
        <p:xfrm>
          <a:off x="4863485" y="2008186"/>
          <a:ext cx="928694" cy="437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3" name="Формула" r:id="rId64" imgW="431640" imgH="203040" progId="Equation.3">
                  <p:embed/>
                </p:oleObj>
              </mc:Choice>
              <mc:Fallback>
                <p:oleObj name="Формула" r:id="rId64" imgW="431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3485" y="2008186"/>
                        <a:ext cx="928694" cy="4370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7" name="Прямая со стрелкой 116"/>
          <p:cNvCxnSpPr/>
          <p:nvPr/>
        </p:nvCxnSpPr>
        <p:spPr>
          <a:xfrm>
            <a:off x="5679928" y="1725274"/>
            <a:ext cx="779640" cy="1897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9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3577346"/>
              </p:ext>
            </p:extLst>
          </p:nvPr>
        </p:nvGraphicFramePr>
        <p:xfrm>
          <a:off x="5726705" y="3564878"/>
          <a:ext cx="1096834" cy="618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4" name="Формула" r:id="rId66" imgW="698400" imgH="393480" progId="Equation.3">
                  <p:embed/>
                </p:oleObj>
              </mc:Choice>
              <mc:Fallback>
                <p:oleObj name="Формула" r:id="rId66" imgW="698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6705" y="3564878"/>
                        <a:ext cx="1096834" cy="6182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5" name="Прямая соединительная линия 134"/>
          <p:cNvCxnSpPr/>
          <p:nvPr/>
        </p:nvCxnSpPr>
        <p:spPr>
          <a:xfrm flipH="1">
            <a:off x="2231409" y="4770269"/>
            <a:ext cx="732447" cy="187967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3" name="Группа 142"/>
          <p:cNvGrpSpPr/>
          <p:nvPr/>
        </p:nvGrpSpPr>
        <p:grpSpPr>
          <a:xfrm>
            <a:off x="1304021" y="4503299"/>
            <a:ext cx="2610230" cy="2386036"/>
            <a:chOff x="1286586" y="4507647"/>
            <a:chExt cx="2610230" cy="2386036"/>
          </a:xfrm>
        </p:grpSpPr>
        <p:grpSp>
          <p:nvGrpSpPr>
            <p:cNvPr id="120" name="Группа 119"/>
            <p:cNvGrpSpPr/>
            <p:nvPr/>
          </p:nvGrpSpPr>
          <p:grpSpPr>
            <a:xfrm>
              <a:off x="1286586" y="4507647"/>
              <a:ext cx="2610230" cy="2196993"/>
              <a:chOff x="928662" y="2428868"/>
              <a:chExt cx="4933982" cy="3654448"/>
            </a:xfrm>
          </p:grpSpPr>
          <p:grpSp>
            <p:nvGrpSpPr>
              <p:cNvPr id="121" name="Группа 120"/>
              <p:cNvGrpSpPr/>
              <p:nvPr/>
            </p:nvGrpSpPr>
            <p:grpSpPr>
              <a:xfrm>
                <a:off x="1357290" y="2857496"/>
                <a:ext cx="4143404" cy="3143272"/>
                <a:chOff x="928662" y="2571744"/>
                <a:chExt cx="4143404" cy="3143272"/>
              </a:xfrm>
            </p:grpSpPr>
            <p:cxnSp>
              <p:nvCxnSpPr>
                <p:cNvPr id="125" name="Прямая соединительная линия 124"/>
                <p:cNvCxnSpPr/>
                <p:nvPr/>
              </p:nvCxnSpPr>
              <p:spPr>
                <a:xfrm rot="16200000" flipH="1">
                  <a:off x="2857488" y="3357562"/>
                  <a:ext cx="3000396" cy="142876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26" name="Группа 125"/>
                <p:cNvGrpSpPr/>
                <p:nvPr/>
              </p:nvGrpSpPr>
              <p:grpSpPr>
                <a:xfrm>
                  <a:off x="928662" y="2571744"/>
                  <a:ext cx="4143404" cy="3143272"/>
                  <a:chOff x="928662" y="2571744"/>
                  <a:chExt cx="4143404" cy="3143272"/>
                </a:xfrm>
              </p:grpSpPr>
              <p:cxnSp>
                <p:nvCxnSpPr>
                  <p:cNvPr id="127" name="Прямая соединительная линия 126"/>
                  <p:cNvCxnSpPr/>
                  <p:nvPr/>
                </p:nvCxnSpPr>
                <p:spPr>
                  <a:xfrm rot="5400000" flipH="1" flipV="1">
                    <a:off x="714348" y="2786058"/>
                    <a:ext cx="3143272" cy="2714644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Прямая соединительная линия 127"/>
                  <p:cNvCxnSpPr/>
                  <p:nvPr/>
                </p:nvCxnSpPr>
                <p:spPr>
                  <a:xfrm flipV="1">
                    <a:off x="928662" y="5572140"/>
                    <a:ext cx="4143404" cy="142876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aphicFrame>
            <p:nvGraphicFramePr>
              <p:cNvPr id="122" name="Object 4"/>
              <p:cNvGraphicFramePr>
                <a:graphicFrameLocks noChangeAspect="1"/>
              </p:cNvGraphicFramePr>
              <p:nvPr/>
            </p:nvGraphicFramePr>
            <p:xfrm>
              <a:off x="5500694" y="5572140"/>
              <a:ext cx="361950" cy="4730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895" name="Формула" r:id="rId68" imgW="152280" imgH="177480" progId="Equation.3">
                      <p:embed/>
                    </p:oleObj>
                  </mc:Choice>
                  <mc:Fallback>
                    <p:oleObj name="Формула" r:id="rId68" imgW="152280" imgH="177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500694" y="5572140"/>
                            <a:ext cx="361950" cy="47307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23" name="Object 5"/>
              <p:cNvGraphicFramePr>
                <a:graphicFrameLocks noChangeAspect="1"/>
              </p:cNvGraphicFramePr>
              <p:nvPr/>
            </p:nvGraphicFramePr>
            <p:xfrm>
              <a:off x="3929058" y="2428868"/>
              <a:ext cx="361950" cy="4397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896" name="Формула" r:id="rId69" imgW="152280" imgH="164880" progId="Equation.3">
                      <p:embed/>
                    </p:oleObj>
                  </mc:Choice>
                  <mc:Fallback>
                    <p:oleObj name="Формула" r:id="rId69" imgW="152280" imgH="1648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29058" y="2428868"/>
                            <a:ext cx="361950" cy="43973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24" name="Object 6"/>
              <p:cNvGraphicFramePr>
                <a:graphicFrameLocks noChangeAspect="1"/>
              </p:cNvGraphicFramePr>
              <p:nvPr/>
            </p:nvGraphicFramePr>
            <p:xfrm>
              <a:off x="928662" y="5643578"/>
              <a:ext cx="361950" cy="4397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897" name="Формула" r:id="rId70" imgW="152280" imgH="164880" progId="Equation.3">
                      <p:embed/>
                    </p:oleObj>
                  </mc:Choice>
                  <mc:Fallback>
                    <p:oleObj name="Формула" r:id="rId70" imgW="152280" imgH="1648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28662" y="5643578"/>
                            <a:ext cx="361950" cy="43973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cxnSp>
          <p:nvCxnSpPr>
            <p:cNvPr id="129" name="Прямая соединительная линия 128"/>
            <p:cNvCxnSpPr/>
            <p:nvPr/>
          </p:nvCxnSpPr>
          <p:spPr>
            <a:xfrm flipV="1">
              <a:off x="1506716" y="5187615"/>
              <a:ext cx="1623427" cy="145252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Прямая соединительная линия 132"/>
            <p:cNvCxnSpPr/>
            <p:nvPr/>
          </p:nvCxnSpPr>
          <p:spPr>
            <a:xfrm flipV="1">
              <a:off x="1511180" y="5640005"/>
              <a:ext cx="1816225" cy="100609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38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48134893"/>
                </p:ext>
              </p:extLst>
            </p:nvPr>
          </p:nvGraphicFramePr>
          <p:xfrm>
            <a:off x="2451114" y="5368552"/>
            <a:ext cx="225142" cy="3220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898" name="Формула" r:id="rId71" imgW="139680" imgH="177480" progId="Equation.3">
                    <p:embed/>
                  </p:oleObj>
                </mc:Choice>
                <mc:Fallback>
                  <p:oleObj name="Формула" r:id="rId71" imgW="1396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51114" y="5368552"/>
                          <a:ext cx="225142" cy="32209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9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32871394"/>
                </p:ext>
              </p:extLst>
            </p:nvPr>
          </p:nvGraphicFramePr>
          <p:xfrm>
            <a:off x="2395627" y="6086252"/>
            <a:ext cx="209750" cy="2779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899" name="Формула" r:id="rId72" imgW="139680" imgH="164880" progId="Equation.3">
                    <p:embed/>
                  </p:oleObj>
                </mc:Choice>
                <mc:Fallback>
                  <p:oleObj name="Формула" r:id="rId72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95627" y="6086252"/>
                          <a:ext cx="209750" cy="27799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0" name="Объект 1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97241719"/>
                </p:ext>
              </p:extLst>
            </p:nvPr>
          </p:nvGraphicFramePr>
          <p:xfrm>
            <a:off x="2065123" y="6585936"/>
            <a:ext cx="253308" cy="3077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900" name="Формула" r:id="rId73" imgW="152280" imgH="164880" progId="Equation.3">
                    <p:embed/>
                  </p:oleObj>
                </mc:Choice>
                <mc:Fallback>
                  <p:oleObj name="Формула" r:id="rId73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5123" y="6585936"/>
                          <a:ext cx="253308" cy="30774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1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64849493"/>
                </p:ext>
              </p:extLst>
            </p:nvPr>
          </p:nvGraphicFramePr>
          <p:xfrm>
            <a:off x="3107017" y="4978373"/>
            <a:ext cx="267370" cy="3248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901" name="Формула" r:id="rId74" imgW="152280" imgH="164880" progId="Equation.3">
                    <p:embed/>
                  </p:oleObj>
                </mc:Choice>
                <mc:Fallback>
                  <p:oleObj name="Формула" r:id="rId74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7017" y="4978373"/>
                          <a:ext cx="267370" cy="32483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2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61292510"/>
                </p:ext>
              </p:extLst>
            </p:nvPr>
          </p:nvGraphicFramePr>
          <p:xfrm>
            <a:off x="3325064" y="5446415"/>
            <a:ext cx="218304" cy="3264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902" name="Формула" r:id="rId75" imgW="152280" imgH="203040" progId="Equation.3">
                    <p:embed/>
                  </p:oleObj>
                </mc:Choice>
                <mc:Fallback>
                  <p:oleObj name="Формула" r:id="rId75" imgW="1522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25064" y="5446415"/>
                          <a:ext cx="218304" cy="32649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1" name="TextBox 150"/>
              <p:cNvSpPr txBox="1"/>
              <p:nvPr/>
            </p:nvSpPr>
            <p:spPr>
              <a:xfrm>
                <a:off x="7571419" y="4961305"/>
                <a:ext cx="4821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1" name="TextBox 1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1419" y="4961305"/>
                <a:ext cx="482196" cy="369332"/>
              </a:xfrm>
              <a:prstGeom prst="rect">
                <a:avLst/>
              </a:prstGeom>
              <a:blipFill rotWithShape="0">
                <a:blip r:embed="rId7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0" name="Группа 159"/>
          <p:cNvGrpSpPr/>
          <p:nvPr/>
        </p:nvGrpSpPr>
        <p:grpSpPr>
          <a:xfrm>
            <a:off x="4292453" y="4547101"/>
            <a:ext cx="3686276" cy="1018842"/>
            <a:chOff x="4292453" y="4547101"/>
            <a:chExt cx="3686276" cy="1018842"/>
          </a:xfrm>
        </p:grpSpPr>
        <p:cxnSp>
          <p:nvCxnSpPr>
            <p:cNvPr id="145" name="Прямая соединительная линия 144"/>
            <p:cNvCxnSpPr/>
            <p:nvPr/>
          </p:nvCxnSpPr>
          <p:spPr>
            <a:xfrm flipV="1">
              <a:off x="4540473" y="5159833"/>
              <a:ext cx="3284876" cy="62983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TextBox 146"/>
            <p:cNvSpPr txBox="1"/>
            <p:nvPr/>
          </p:nvSpPr>
          <p:spPr>
            <a:xfrm>
              <a:off x="5158901" y="5159833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</a:t>
              </a:r>
              <a:endParaRPr lang="ru-RU" dirty="0"/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6339249" y="5145971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endParaRPr lang="ru-RU" dirty="0"/>
            </a:p>
          </p:txBody>
        </p:sp>
        <p:grpSp>
          <p:nvGrpSpPr>
            <p:cNvPr id="159" name="Группа 158"/>
            <p:cNvGrpSpPr/>
            <p:nvPr/>
          </p:nvGrpSpPr>
          <p:grpSpPr>
            <a:xfrm>
              <a:off x="4292453" y="4547101"/>
              <a:ext cx="3686276" cy="1018842"/>
              <a:chOff x="4292453" y="4547101"/>
              <a:chExt cx="3686276" cy="1018842"/>
            </a:xfrm>
          </p:grpSpPr>
          <p:sp>
            <p:nvSpPr>
              <p:cNvPr id="146" name="TextBox 145"/>
              <p:cNvSpPr txBox="1"/>
              <p:nvPr/>
            </p:nvSpPr>
            <p:spPr>
              <a:xfrm>
                <a:off x="4355953" y="5196611"/>
                <a:ext cx="3241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R</a:t>
                </a:r>
                <a:endParaRPr lang="ru-RU" dirty="0"/>
              </a:p>
            </p:txBody>
          </p:sp>
          <p:sp>
            <p:nvSpPr>
              <p:cNvPr id="149" name="TextBox 148"/>
              <p:cNvSpPr txBox="1"/>
              <p:nvPr/>
            </p:nvSpPr>
            <p:spPr>
              <a:xfrm>
                <a:off x="7677043" y="5114191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P</a:t>
                </a:r>
                <a:endParaRPr lang="ru-RU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0" name="TextBox 149"/>
                  <p:cNvSpPr txBox="1"/>
                  <p:nvPr/>
                </p:nvSpPr>
                <p:spPr>
                  <a:xfrm>
                    <a:off x="4292453" y="5038149"/>
                    <a:ext cx="48219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ru-R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</m:oMath>
                      </m:oMathPara>
                    </a14:m>
                    <a:endParaRPr lang="ru-RU" dirty="0"/>
                  </a:p>
                </p:txBody>
              </p:sp>
            </mc:Choice>
            <mc:Fallback xmlns="">
              <p:sp>
                <p:nvSpPr>
                  <p:cNvPr id="150" name="TextBox 14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292453" y="5038149"/>
                    <a:ext cx="482196" cy="369332"/>
                  </a:xfrm>
                  <a:prstGeom prst="rect">
                    <a:avLst/>
                  </a:prstGeom>
                  <a:blipFill rotWithShape="0">
                    <a:blip r:embed="rId7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2" name="TextBox 151"/>
                  <p:cNvSpPr txBox="1"/>
                  <p:nvPr/>
                </p:nvSpPr>
                <p:spPr>
                  <a:xfrm>
                    <a:off x="6218470" y="4998601"/>
                    <a:ext cx="48219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ru-R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</m:oMath>
                      </m:oMathPara>
                    </a14:m>
                    <a:endParaRPr lang="ru-RU" dirty="0"/>
                  </a:p>
                </p:txBody>
              </p:sp>
            </mc:Choice>
            <mc:Fallback xmlns="">
              <p:sp>
                <p:nvSpPr>
                  <p:cNvPr id="152" name="TextBox 15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218470" y="4998601"/>
                    <a:ext cx="482196" cy="369332"/>
                  </a:xfrm>
                  <a:prstGeom prst="rect">
                    <a:avLst/>
                  </a:prstGeom>
                  <a:blipFill rotWithShape="0">
                    <a:blip r:embed="rId7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3" name="TextBox 152"/>
                  <p:cNvSpPr txBox="1"/>
                  <p:nvPr/>
                </p:nvSpPr>
                <p:spPr>
                  <a:xfrm>
                    <a:off x="5086734" y="5005777"/>
                    <a:ext cx="48219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ru-R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</m:oMath>
                      </m:oMathPara>
                    </a14:m>
                    <a:endParaRPr lang="ru-RU" dirty="0"/>
                  </a:p>
                </p:txBody>
              </p:sp>
            </mc:Choice>
            <mc:Fallback xmlns="">
              <p:sp>
                <p:nvSpPr>
                  <p:cNvPr id="153" name="TextBox 15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086734" y="5005777"/>
                    <a:ext cx="482196" cy="369332"/>
                  </a:xfrm>
                  <a:prstGeom prst="rect">
                    <a:avLst/>
                  </a:prstGeom>
                  <a:blipFill rotWithShape="0">
                    <a:blip r:embed="rId7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4" name="TextBox 153"/>
                  <p:cNvSpPr txBox="1"/>
                  <p:nvPr/>
                </p:nvSpPr>
                <p:spPr>
                  <a:xfrm>
                    <a:off x="4694475" y="4607145"/>
                    <a:ext cx="359393" cy="6127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oMath>
                      </m:oMathPara>
                    </a14:m>
                    <a:endParaRPr lang="ru-RU" dirty="0"/>
                  </a:p>
                </p:txBody>
              </p:sp>
            </mc:Choice>
            <mc:Fallback xmlns="">
              <p:sp>
                <p:nvSpPr>
                  <p:cNvPr id="154" name="TextBox 15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694475" y="4607145"/>
                    <a:ext cx="359393" cy="612732"/>
                  </a:xfrm>
                  <a:prstGeom prst="rect">
                    <a:avLst/>
                  </a:prstGeom>
                  <a:blipFill rotWithShape="0">
                    <a:blip r:embed="rId8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5" name="TextBox 154"/>
                  <p:cNvSpPr txBox="1"/>
                  <p:nvPr/>
                </p:nvSpPr>
                <p:spPr>
                  <a:xfrm>
                    <a:off x="6869320" y="4570535"/>
                    <a:ext cx="359393" cy="6127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oMath>
                      </m:oMathPara>
                    </a14:m>
                    <a:endParaRPr lang="ru-RU" dirty="0"/>
                  </a:p>
                </p:txBody>
              </p:sp>
            </mc:Choice>
            <mc:Fallback xmlns="">
              <p:sp>
                <p:nvSpPr>
                  <p:cNvPr id="155" name="TextBox 15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869320" y="4570535"/>
                    <a:ext cx="359393" cy="612732"/>
                  </a:xfrm>
                  <a:prstGeom prst="rect">
                    <a:avLst/>
                  </a:prstGeom>
                  <a:blipFill rotWithShape="0">
                    <a:blip r:embed="rId8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7" name="TextBox 156"/>
                  <p:cNvSpPr txBox="1"/>
                  <p:nvPr/>
                </p:nvSpPr>
                <p:spPr>
                  <a:xfrm>
                    <a:off x="5676150" y="4547101"/>
                    <a:ext cx="359393" cy="6127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oMath>
                      </m:oMathPara>
                    </a14:m>
                    <a:endParaRPr lang="ru-RU" dirty="0"/>
                  </a:p>
                </p:txBody>
              </p:sp>
            </mc:Choice>
            <mc:Fallback xmlns="">
              <p:sp>
                <p:nvSpPr>
                  <p:cNvPr id="157" name="TextBox 15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676150" y="4547101"/>
                    <a:ext cx="359393" cy="612732"/>
                  </a:xfrm>
                  <a:prstGeom prst="rect">
                    <a:avLst/>
                  </a:prstGeom>
                  <a:blipFill rotWithShape="0">
                    <a:blip r:embed="rId8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161" name="TextBox 160"/>
          <p:cNvSpPr txBox="1"/>
          <p:nvPr/>
        </p:nvSpPr>
        <p:spPr>
          <a:xfrm>
            <a:off x="4139219" y="5828322"/>
            <a:ext cx="5197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TS=SP , </a:t>
            </a:r>
            <a:r>
              <a:rPr lang="ru-RU" dirty="0" smtClean="0"/>
              <a:t>площади треугольников </a:t>
            </a:r>
            <a:r>
              <a:rPr lang="en-US" dirty="0" smtClean="0"/>
              <a:t>ABS </a:t>
            </a:r>
            <a:r>
              <a:rPr lang="ru-RU" dirty="0" smtClean="0"/>
              <a:t>и </a:t>
            </a:r>
            <a:r>
              <a:rPr lang="en-US" dirty="0" smtClean="0"/>
              <a:t>AST </a:t>
            </a:r>
            <a:r>
              <a:rPr lang="ru-RU" dirty="0" smtClean="0"/>
              <a:t>равны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Группа 40"/>
          <p:cNvGrpSpPr/>
          <p:nvPr/>
        </p:nvGrpSpPr>
        <p:grpSpPr>
          <a:xfrm>
            <a:off x="0" y="214290"/>
            <a:ext cx="4933982" cy="4011640"/>
            <a:chOff x="214282" y="428604"/>
            <a:chExt cx="4933982" cy="4011640"/>
          </a:xfrm>
        </p:grpSpPr>
        <p:graphicFrame>
          <p:nvGraphicFramePr>
            <p:cNvPr id="11" name="Объект 10"/>
            <p:cNvGraphicFramePr>
              <a:graphicFrameLocks noChangeAspect="1"/>
            </p:cNvGraphicFramePr>
            <p:nvPr/>
          </p:nvGraphicFramePr>
          <p:xfrm>
            <a:off x="2071670" y="4000504"/>
            <a:ext cx="361952" cy="4397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20" name="Формула" r:id="rId3" imgW="152280" imgH="164880" progId="Equation.3">
                    <p:embed/>
                  </p:oleObj>
                </mc:Choice>
                <mc:Fallback>
                  <p:oleObj name="Формула" r:id="rId3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71670" y="4000504"/>
                          <a:ext cx="361952" cy="4397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2" name="Группа 11"/>
            <p:cNvGrpSpPr/>
            <p:nvPr/>
          </p:nvGrpSpPr>
          <p:grpSpPr>
            <a:xfrm>
              <a:off x="214282" y="428604"/>
              <a:ext cx="4933982" cy="3654448"/>
              <a:chOff x="928662" y="2428868"/>
              <a:chExt cx="4933982" cy="3654448"/>
            </a:xfrm>
          </p:grpSpPr>
          <p:grpSp>
            <p:nvGrpSpPr>
              <p:cNvPr id="13" name="Группа 14"/>
              <p:cNvGrpSpPr/>
              <p:nvPr/>
            </p:nvGrpSpPr>
            <p:grpSpPr>
              <a:xfrm>
                <a:off x="1357290" y="2857496"/>
                <a:ext cx="4143404" cy="3143272"/>
                <a:chOff x="928662" y="2571744"/>
                <a:chExt cx="4143404" cy="3143272"/>
              </a:xfrm>
            </p:grpSpPr>
            <p:cxnSp>
              <p:nvCxnSpPr>
                <p:cNvPr id="17" name="Прямая соединительная линия 16"/>
                <p:cNvCxnSpPr/>
                <p:nvPr/>
              </p:nvCxnSpPr>
              <p:spPr>
                <a:xfrm rot="16200000" flipH="1">
                  <a:off x="2857488" y="3357562"/>
                  <a:ext cx="3000396" cy="142876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8" name="Группа 13"/>
                <p:cNvGrpSpPr/>
                <p:nvPr/>
              </p:nvGrpSpPr>
              <p:grpSpPr>
                <a:xfrm>
                  <a:off x="928662" y="2571744"/>
                  <a:ext cx="4143404" cy="3143272"/>
                  <a:chOff x="928662" y="2571744"/>
                  <a:chExt cx="4143404" cy="3143272"/>
                </a:xfrm>
              </p:grpSpPr>
              <p:cxnSp>
                <p:nvCxnSpPr>
                  <p:cNvPr id="19" name="Прямая соединительная линия 18"/>
                  <p:cNvCxnSpPr/>
                  <p:nvPr/>
                </p:nvCxnSpPr>
                <p:spPr>
                  <a:xfrm rot="5400000" flipH="1" flipV="1">
                    <a:off x="714348" y="2786058"/>
                    <a:ext cx="3143272" cy="2714644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Прямая соединительная линия 8"/>
                  <p:cNvCxnSpPr/>
                  <p:nvPr/>
                </p:nvCxnSpPr>
                <p:spPr>
                  <a:xfrm flipV="1">
                    <a:off x="928662" y="5572140"/>
                    <a:ext cx="4143404" cy="142876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aphicFrame>
            <p:nvGraphicFramePr>
              <p:cNvPr id="14" name="Object 4"/>
              <p:cNvGraphicFramePr>
                <a:graphicFrameLocks noChangeAspect="1"/>
              </p:cNvGraphicFramePr>
              <p:nvPr/>
            </p:nvGraphicFramePr>
            <p:xfrm>
              <a:off x="5500694" y="5572140"/>
              <a:ext cx="361950" cy="4730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721" name="Формула" r:id="rId5" imgW="152280" imgH="177480" progId="Equation.3">
                      <p:embed/>
                    </p:oleObj>
                  </mc:Choice>
                  <mc:Fallback>
                    <p:oleObj name="Формула" r:id="rId5" imgW="152280" imgH="177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500694" y="5572140"/>
                            <a:ext cx="361950" cy="47307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" name="Object 5"/>
              <p:cNvGraphicFramePr>
                <a:graphicFrameLocks noChangeAspect="1"/>
              </p:cNvGraphicFramePr>
              <p:nvPr/>
            </p:nvGraphicFramePr>
            <p:xfrm>
              <a:off x="3929058" y="2428868"/>
              <a:ext cx="361950" cy="4397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722" name="Формула" r:id="rId7" imgW="152280" imgH="164880" progId="Equation.3">
                      <p:embed/>
                    </p:oleObj>
                  </mc:Choice>
                  <mc:Fallback>
                    <p:oleObj name="Формула" r:id="rId7" imgW="152280" imgH="1648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29058" y="2428868"/>
                            <a:ext cx="361950" cy="43973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6" name="Object 6"/>
              <p:cNvGraphicFramePr>
                <a:graphicFrameLocks noChangeAspect="1"/>
              </p:cNvGraphicFramePr>
              <p:nvPr/>
            </p:nvGraphicFramePr>
            <p:xfrm>
              <a:off x="928662" y="5643578"/>
              <a:ext cx="361950" cy="4397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723" name="Формула" r:id="rId9" imgW="152280" imgH="164880" progId="Equation.3">
                      <p:embed/>
                    </p:oleObj>
                  </mc:Choice>
                  <mc:Fallback>
                    <p:oleObj name="Формула" r:id="rId9" imgW="152280" imgH="1648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28662" y="5643578"/>
                            <a:ext cx="361950" cy="43973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1" name="Object 7"/>
            <p:cNvGraphicFramePr>
              <a:graphicFrameLocks noChangeAspect="1"/>
            </p:cNvGraphicFramePr>
            <p:nvPr/>
          </p:nvGraphicFramePr>
          <p:xfrm>
            <a:off x="4143372" y="1857364"/>
            <a:ext cx="361950" cy="541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24" name="Формула" r:id="rId11" imgW="152280" imgH="203040" progId="Equation.3">
                    <p:embed/>
                  </p:oleObj>
                </mc:Choice>
                <mc:Fallback>
                  <p:oleObj name="Формула" r:id="rId11" imgW="1522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43372" y="1857364"/>
                          <a:ext cx="361950" cy="5413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8"/>
            <p:cNvGraphicFramePr>
              <a:graphicFrameLocks noChangeAspect="1"/>
            </p:cNvGraphicFramePr>
            <p:nvPr/>
          </p:nvGraphicFramePr>
          <p:xfrm>
            <a:off x="3571868" y="1000108"/>
            <a:ext cx="361950" cy="439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25" name="Формула" r:id="rId13" imgW="152280" imgH="164880" progId="Equation.3">
                    <p:embed/>
                  </p:oleObj>
                </mc:Choice>
                <mc:Fallback>
                  <p:oleObj name="Формула" r:id="rId13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71868" y="1000108"/>
                          <a:ext cx="361950" cy="4397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9"/>
            <p:cNvGraphicFramePr>
              <a:graphicFrameLocks noChangeAspect="1"/>
            </p:cNvGraphicFramePr>
            <p:nvPr/>
          </p:nvGraphicFramePr>
          <p:xfrm>
            <a:off x="2357390" y="2643182"/>
            <a:ext cx="285720" cy="3786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26" name="Формула" r:id="rId15" imgW="139680" imgH="164880" progId="Equation.3">
                    <p:embed/>
                  </p:oleObj>
                </mc:Choice>
                <mc:Fallback>
                  <p:oleObj name="Формула" r:id="rId15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57390" y="2643182"/>
                          <a:ext cx="285720" cy="3786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10"/>
            <p:cNvGraphicFramePr>
              <a:graphicFrameLocks noChangeAspect="1"/>
            </p:cNvGraphicFramePr>
            <p:nvPr/>
          </p:nvGraphicFramePr>
          <p:xfrm>
            <a:off x="2786018" y="1500174"/>
            <a:ext cx="331788" cy="3571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27" name="Формула" r:id="rId17" imgW="139680" imgH="177480" progId="Equation.3">
                    <p:embed/>
                  </p:oleObj>
                </mc:Choice>
                <mc:Fallback>
                  <p:oleObj name="Формула" r:id="rId17" imgW="1396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6018" y="1500174"/>
                          <a:ext cx="331788" cy="3571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5" name="Прямая соединительная линия 24"/>
            <p:cNvCxnSpPr/>
            <p:nvPr/>
          </p:nvCxnSpPr>
          <p:spPr>
            <a:xfrm flipV="1">
              <a:off x="3786182" y="1714488"/>
              <a:ext cx="14287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flipV="1">
              <a:off x="4286248" y="2714620"/>
              <a:ext cx="14287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flipV="1">
              <a:off x="3571868" y="1214422"/>
              <a:ext cx="14287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flipV="1">
              <a:off x="4000496" y="2214554"/>
              <a:ext cx="14287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flipV="1">
              <a:off x="4500562" y="3143248"/>
              <a:ext cx="14287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0" name="Объект 29"/>
            <p:cNvGraphicFramePr>
              <a:graphicFrameLocks noChangeAspect="1"/>
            </p:cNvGraphicFramePr>
            <p:nvPr/>
          </p:nvGraphicFramePr>
          <p:xfrm>
            <a:off x="3428992" y="1214422"/>
            <a:ext cx="200026" cy="2143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28" name="Формула" r:id="rId19" imgW="114120" imgH="114120" progId="Equation.3">
                    <p:embed/>
                  </p:oleObj>
                </mc:Choice>
                <mc:Fallback>
                  <p:oleObj name="Формула" r:id="rId19" imgW="114120" imgH="1141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8992" y="1214422"/>
                          <a:ext cx="200026" cy="21431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12"/>
            <p:cNvGraphicFramePr>
              <a:graphicFrameLocks noChangeAspect="1"/>
            </p:cNvGraphicFramePr>
            <p:nvPr/>
          </p:nvGraphicFramePr>
          <p:xfrm>
            <a:off x="3929058" y="2143116"/>
            <a:ext cx="200025" cy="214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29" name="Формула" r:id="rId21" imgW="114120" imgH="114120" progId="Equation.3">
                    <p:embed/>
                  </p:oleObj>
                </mc:Choice>
                <mc:Fallback>
                  <p:oleObj name="Формула" r:id="rId21" imgW="114120" imgH="1141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29058" y="2143116"/>
                          <a:ext cx="200025" cy="2143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Object 13"/>
            <p:cNvGraphicFramePr>
              <a:graphicFrameLocks noChangeAspect="1"/>
            </p:cNvGraphicFramePr>
            <p:nvPr/>
          </p:nvGraphicFramePr>
          <p:xfrm>
            <a:off x="2071670" y="3857628"/>
            <a:ext cx="214314" cy="214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30" name="Формула" r:id="rId22" imgW="114120" imgH="114120" progId="Equation.3">
                    <p:embed/>
                  </p:oleObj>
                </mc:Choice>
                <mc:Fallback>
                  <p:oleObj name="Формула" r:id="rId22" imgW="114120" imgH="1141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71670" y="3857628"/>
                          <a:ext cx="214314" cy="2143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Object 14"/>
            <p:cNvGraphicFramePr>
              <a:graphicFrameLocks noChangeAspect="1"/>
            </p:cNvGraphicFramePr>
            <p:nvPr/>
          </p:nvGraphicFramePr>
          <p:xfrm>
            <a:off x="3143240" y="3786190"/>
            <a:ext cx="200025" cy="214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31" name="Формула" r:id="rId23" imgW="114120" imgH="114120" progId="Equation.3">
                    <p:embed/>
                  </p:oleObj>
                </mc:Choice>
                <mc:Fallback>
                  <p:oleObj name="Формула" r:id="rId23" imgW="114120" imgH="1141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43240" y="3786190"/>
                          <a:ext cx="200025" cy="2143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15"/>
            <p:cNvGraphicFramePr>
              <a:graphicFrameLocks noChangeAspect="1"/>
            </p:cNvGraphicFramePr>
            <p:nvPr/>
          </p:nvGraphicFramePr>
          <p:xfrm>
            <a:off x="2852726" y="1714488"/>
            <a:ext cx="266703" cy="2857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32" name="Формула" r:id="rId24" imgW="114120" imgH="114120" progId="Equation.3">
                    <p:embed/>
                  </p:oleObj>
                </mc:Choice>
                <mc:Fallback>
                  <p:oleObj name="Формула" r:id="rId24" imgW="114120" imgH="1141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52726" y="1714488"/>
                          <a:ext cx="266703" cy="28575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Object 16"/>
            <p:cNvGraphicFramePr>
              <a:graphicFrameLocks noChangeAspect="1"/>
            </p:cNvGraphicFramePr>
            <p:nvPr/>
          </p:nvGraphicFramePr>
          <p:xfrm>
            <a:off x="2500298" y="2857496"/>
            <a:ext cx="200025" cy="214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33" name="Формула" r:id="rId25" imgW="114120" imgH="114120" progId="Equation.3">
                    <p:embed/>
                  </p:oleObj>
                </mc:Choice>
                <mc:Fallback>
                  <p:oleObj name="Формула" r:id="rId25" imgW="114120" imgH="1141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00298" y="2857496"/>
                          <a:ext cx="200025" cy="2143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6" name="Прямая соединительная линия 35"/>
            <p:cNvCxnSpPr/>
            <p:nvPr/>
          </p:nvCxnSpPr>
          <p:spPr>
            <a:xfrm rot="5400000">
              <a:off x="2143902" y="4000504"/>
              <a:ext cx="142082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5400000">
              <a:off x="3179753" y="3964785"/>
              <a:ext cx="213520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flipV="1">
              <a:off x="642910" y="1285860"/>
              <a:ext cx="2928958" cy="271464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flipV="1">
              <a:off x="642910" y="2214554"/>
              <a:ext cx="3357586" cy="178595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rot="5400000">
              <a:off x="1250133" y="1821645"/>
              <a:ext cx="3071834" cy="1143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2" name="Объект 41"/>
          <p:cNvGraphicFramePr>
            <a:graphicFrameLocks noChangeAspect="1"/>
          </p:cNvGraphicFramePr>
          <p:nvPr/>
        </p:nvGraphicFramePr>
        <p:xfrm>
          <a:off x="4429124" y="214290"/>
          <a:ext cx="3733212" cy="85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4" name="Формула" r:id="rId26" imgW="1714320" imgH="393480" progId="Equation.3">
                  <p:embed/>
                </p:oleObj>
              </mc:Choice>
              <mc:Fallback>
                <p:oleObj name="Формула" r:id="rId26" imgW="17143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4" y="214290"/>
                        <a:ext cx="3733212" cy="8572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Объект 42"/>
          <p:cNvGraphicFramePr>
            <a:graphicFrameLocks noChangeAspect="1"/>
          </p:cNvGraphicFramePr>
          <p:nvPr/>
        </p:nvGraphicFramePr>
        <p:xfrm>
          <a:off x="1714480" y="2571744"/>
          <a:ext cx="416722" cy="357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5" name="Формула" r:id="rId28" imgW="203040" imgH="177480" progId="Equation.3">
                  <p:embed/>
                </p:oleObj>
              </mc:Choice>
              <mc:Fallback>
                <p:oleObj name="Формула" r:id="rId28" imgW="2030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480" y="2571744"/>
                        <a:ext cx="416722" cy="357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9" name="Object 21"/>
          <p:cNvGraphicFramePr>
            <a:graphicFrameLocks noChangeAspect="1"/>
          </p:cNvGraphicFramePr>
          <p:nvPr/>
        </p:nvGraphicFramePr>
        <p:xfrm>
          <a:off x="2143108" y="1643050"/>
          <a:ext cx="428628" cy="3673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6" name="Формула" r:id="rId30" imgW="203040" imgH="177480" progId="Equation.3">
                  <p:embed/>
                </p:oleObj>
              </mc:Choice>
              <mc:Fallback>
                <p:oleObj name="Формула" r:id="rId30" imgW="2030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08" y="1643050"/>
                        <a:ext cx="428628" cy="3673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70" name="Object 22"/>
          <p:cNvGraphicFramePr>
            <a:graphicFrameLocks noChangeAspect="1"/>
          </p:cNvGraphicFramePr>
          <p:nvPr/>
        </p:nvGraphicFramePr>
        <p:xfrm>
          <a:off x="1500166" y="3214686"/>
          <a:ext cx="415925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7" name="Формула" r:id="rId32" imgW="203040" imgH="177480" progId="Equation.3">
                  <p:embed/>
                </p:oleObj>
              </mc:Choice>
              <mc:Fallback>
                <p:oleObj name="Формула" r:id="rId32" imgW="2030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66" y="3214686"/>
                        <a:ext cx="415925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71" name="Object 23"/>
          <p:cNvGraphicFramePr>
            <a:graphicFrameLocks noChangeAspect="1"/>
          </p:cNvGraphicFramePr>
          <p:nvPr/>
        </p:nvGraphicFramePr>
        <p:xfrm>
          <a:off x="4357686" y="1142984"/>
          <a:ext cx="4533810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8" name="Формула" r:id="rId34" imgW="1815840" imgH="228600" progId="Equation.3">
                  <p:embed/>
                </p:oleObj>
              </mc:Choice>
              <mc:Fallback>
                <p:oleObj name="Формула" r:id="rId34" imgW="18158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6" y="1142984"/>
                        <a:ext cx="4533810" cy="5715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72" name="Object 24"/>
          <p:cNvGraphicFramePr>
            <a:graphicFrameLocks noChangeAspect="1"/>
          </p:cNvGraphicFramePr>
          <p:nvPr/>
        </p:nvGraphicFramePr>
        <p:xfrm>
          <a:off x="4857752" y="1928802"/>
          <a:ext cx="326548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9" name="Формула" r:id="rId36" imgW="1307880" imgH="228600" progId="Equation.3">
                  <p:embed/>
                </p:oleObj>
              </mc:Choice>
              <mc:Fallback>
                <p:oleObj name="Формула" r:id="rId36" imgW="1307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2" y="1928802"/>
                        <a:ext cx="3265487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7" name="Группа 56"/>
          <p:cNvGrpSpPr/>
          <p:nvPr/>
        </p:nvGrpSpPr>
        <p:grpSpPr>
          <a:xfrm>
            <a:off x="2357422" y="1071546"/>
            <a:ext cx="1428760" cy="1643074"/>
            <a:chOff x="2357422" y="1071546"/>
            <a:chExt cx="1428760" cy="1643074"/>
          </a:xfrm>
        </p:grpSpPr>
        <p:cxnSp>
          <p:nvCxnSpPr>
            <p:cNvPr id="49" name="Прямая соединительная линия 48"/>
            <p:cNvCxnSpPr/>
            <p:nvPr/>
          </p:nvCxnSpPr>
          <p:spPr>
            <a:xfrm rot="5400000">
              <a:off x="2000232" y="1928802"/>
              <a:ext cx="1143008" cy="428628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6" name="Группа 55"/>
            <p:cNvGrpSpPr/>
            <p:nvPr/>
          </p:nvGrpSpPr>
          <p:grpSpPr>
            <a:xfrm>
              <a:off x="2428860" y="1071546"/>
              <a:ext cx="1357322" cy="1643074"/>
              <a:chOff x="2428860" y="1071546"/>
              <a:chExt cx="1357322" cy="1643074"/>
            </a:xfrm>
          </p:grpSpPr>
          <p:cxnSp>
            <p:nvCxnSpPr>
              <p:cNvPr id="51" name="Прямая соединительная линия 50"/>
              <p:cNvCxnSpPr/>
              <p:nvPr/>
            </p:nvCxnSpPr>
            <p:spPr>
              <a:xfrm flipV="1">
                <a:off x="2786050" y="1071546"/>
                <a:ext cx="571504" cy="500066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 rot="16200000" flipH="1">
                <a:off x="3107521" y="1321579"/>
                <a:ext cx="928694" cy="428628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/>
              <p:cNvCxnSpPr/>
              <p:nvPr/>
            </p:nvCxnSpPr>
            <p:spPr>
              <a:xfrm flipV="1">
                <a:off x="2428860" y="2000240"/>
                <a:ext cx="1357322" cy="714380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27673" name="Object 25"/>
          <p:cNvGraphicFramePr>
            <a:graphicFrameLocks noChangeAspect="1"/>
          </p:cNvGraphicFramePr>
          <p:nvPr/>
        </p:nvGraphicFramePr>
        <p:xfrm>
          <a:off x="5072066" y="2643182"/>
          <a:ext cx="3170237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0" name="Формула" r:id="rId38" imgW="1269720" imgH="393480" progId="Equation.3">
                  <p:embed/>
                </p:oleObj>
              </mc:Choice>
              <mc:Fallback>
                <p:oleObj name="Формула" r:id="rId38" imgW="12697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066" y="2643182"/>
                        <a:ext cx="3170237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74" name="Object 26"/>
          <p:cNvGraphicFramePr>
            <a:graphicFrameLocks noChangeAspect="1"/>
          </p:cNvGraphicFramePr>
          <p:nvPr/>
        </p:nvGraphicFramePr>
        <p:xfrm>
          <a:off x="3428992" y="4286256"/>
          <a:ext cx="5453062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1" name="Формула" r:id="rId40" imgW="2184120" imgH="241200" progId="Equation.3">
                  <p:embed/>
                </p:oleObj>
              </mc:Choice>
              <mc:Fallback>
                <p:oleObj name="Формула" r:id="rId40" imgW="21841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8992" y="4286256"/>
                        <a:ext cx="5453062" cy="60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75" name="Object 27"/>
          <p:cNvGraphicFramePr>
            <a:graphicFrameLocks noChangeAspect="1"/>
          </p:cNvGraphicFramePr>
          <p:nvPr/>
        </p:nvGraphicFramePr>
        <p:xfrm>
          <a:off x="3643306" y="5143512"/>
          <a:ext cx="183832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2" name="Формула" r:id="rId42" imgW="736560" imgH="457200" progId="Equation.3">
                  <p:embed/>
                </p:oleObj>
              </mc:Choice>
              <mc:Fallback>
                <p:oleObj name="Формула" r:id="rId42" imgW="736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06" y="5143512"/>
                        <a:ext cx="1838325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7835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7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7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7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7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465</TotalTime>
  <Words>373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Солнцестояние</vt:lpstr>
      <vt:lpstr>Формула</vt:lpstr>
      <vt:lpstr>Уравнение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Dmitry</dc:creator>
  <cp:lastModifiedBy>Пользователь</cp:lastModifiedBy>
  <cp:revision>15</cp:revision>
  <dcterms:created xsi:type="dcterms:W3CDTF">2020-10-10T07:28:49Z</dcterms:created>
  <dcterms:modified xsi:type="dcterms:W3CDTF">2021-10-06T09:44:51Z</dcterms:modified>
</cp:coreProperties>
</file>