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63" r:id="rId3"/>
    <p:sldId id="262" r:id="rId4"/>
    <p:sldId id="265" r:id="rId5"/>
    <p:sldId id="264" r:id="rId6"/>
    <p:sldId id="266" r:id="rId7"/>
    <p:sldId id="267" r:id="rId8"/>
    <p:sldId id="268" r:id="rId9"/>
    <p:sldId id="270" r:id="rId10"/>
    <p:sldId id="273" r:id="rId11"/>
    <p:sldId id="269" r:id="rId12"/>
    <p:sldId id="272" r:id="rId13"/>
    <p:sldId id="271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950" y="-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1C29B3A-66A3-407D-85FC-586AB0B7200C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AED1BE6-8D40-4191-B1DC-B877603B7E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newsflash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0389" y="175794"/>
            <a:ext cx="7528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города Новосибирска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«Информационно-экономический лицей»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358" y="175793"/>
            <a:ext cx="1001932" cy="11573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1896514"/>
            <a:ext cx="82378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«Самообразование и саморазвитие как факторы профессионального роста молодого специалиста»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4980563"/>
            <a:ext cx="52920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Бобровских Юлия Олеговна,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6457890"/>
            <a:ext cx="4828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2020 год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пп\Desktop\август\Бобровских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30" name="Picture 6" descr="https://www.yuga.ru/media/90/af/phone_new_b16__uco1z24.jpg"/>
          <p:cNvPicPr>
            <a:picLocks noChangeAspect="1" noChangeArrowheads="1"/>
          </p:cNvPicPr>
          <p:nvPr/>
        </p:nvPicPr>
        <p:blipFill>
          <a:blip r:embed="rId3" cstate="print"/>
          <a:srcRect l="11869" t="8163" r="5050" b="4081"/>
          <a:stretch>
            <a:fillRect/>
          </a:stretch>
        </p:blipFill>
        <p:spPr bwMode="auto">
          <a:xfrm rot="21114241">
            <a:off x="137004" y="3686294"/>
            <a:ext cx="2791066" cy="2143140"/>
          </a:xfrm>
          <a:prstGeom prst="rect">
            <a:avLst/>
          </a:prstGeom>
          <a:noFill/>
        </p:spPr>
      </p:pic>
      <p:pic>
        <p:nvPicPr>
          <p:cNvPr id="52226" name="Picture 2" descr="https://img1.liveinternet.ru/images/attach/c/11/115/452/115452359_large_s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71479"/>
            <a:ext cx="3000396" cy="5357851"/>
          </a:xfrm>
          <a:prstGeom prst="rect">
            <a:avLst/>
          </a:prstGeom>
          <a:noFill/>
        </p:spPr>
      </p:pic>
      <p:pic>
        <p:nvPicPr>
          <p:cNvPr id="52232" name="Picture 8" descr="https://mac77.ru/wp-content/uploads/ipad_pro_2.jpg"/>
          <p:cNvPicPr>
            <a:picLocks noChangeAspect="1" noChangeArrowheads="1"/>
          </p:cNvPicPr>
          <p:nvPr/>
        </p:nvPicPr>
        <p:blipFill>
          <a:blip r:embed="rId5" cstate="print"/>
          <a:srcRect l="1875" t="15625" r="5312" b="14062"/>
          <a:stretch>
            <a:fillRect/>
          </a:stretch>
        </p:blipFill>
        <p:spPr bwMode="auto">
          <a:xfrm>
            <a:off x="6072198" y="928670"/>
            <a:ext cx="2500362" cy="1894214"/>
          </a:xfrm>
          <a:prstGeom prst="rect">
            <a:avLst/>
          </a:prstGeom>
          <a:noFill/>
        </p:spPr>
      </p:pic>
      <p:pic>
        <p:nvPicPr>
          <p:cNvPr id="52234" name="Picture 10" descr="https://avatars.mds.yandex.net/get-mpic/397397/img_id4880209289858104495.jpeg/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79898">
            <a:off x="5927349" y="3372879"/>
            <a:ext cx="1643069" cy="20753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User\Desktop\УРОК\6FFCkGq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0"/>
            <a:ext cx="9448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1928802"/>
            <a:ext cx="4900618" cy="1143000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моделирования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714356"/>
            <a:ext cx="1899431" cy="55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43438" y="2571744"/>
            <a:ext cx="4123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кейс- технологии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85318" y="3357562"/>
            <a:ext cx="5958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STEAM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-проекты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46945" y="4143380"/>
            <a:ext cx="4697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488" y="4857760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 критического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мышления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422" y="0"/>
            <a:ext cx="67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Современные образовательные технологии: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6325" name="Picture 5" descr="C:\Users\пп\Desktop\август\416-4165537_download-mom-dad-grandpa-grandma-son-daughter-dog-clipart-clipart-mom-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071678"/>
            <a:ext cx="2369797" cy="2357454"/>
          </a:xfrm>
          <a:prstGeom prst="rect">
            <a:avLst/>
          </a:prstGeom>
          <a:noFill/>
        </p:spPr>
      </p:pic>
      <p:pic>
        <p:nvPicPr>
          <p:cNvPr id="5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699624"/>
            <a:ext cx="1071570" cy="310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1.liveinternet.ru/images/attach/c/11/115/452/115452359_large_s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286124"/>
            <a:ext cx="1537345" cy="2745260"/>
          </a:xfrm>
          <a:prstGeom prst="rect">
            <a:avLst/>
          </a:prstGeom>
          <a:noFill/>
        </p:spPr>
      </p:pic>
      <p:sp>
        <p:nvSpPr>
          <p:cNvPr id="7" name="Выгнутая вниз стрелка 6"/>
          <p:cNvSpPr/>
          <p:nvPr/>
        </p:nvSpPr>
        <p:spPr>
          <a:xfrm rot="1504596">
            <a:off x="1017406" y="5329718"/>
            <a:ext cx="2783253" cy="984886"/>
          </a:xfrm>
          <a:prstGeom prst="curvedUpArrow">
            <a:avLst>
              <a:gd name="adj1" fmla="val 50045"/>
              <a:gd name="adj2" fmla="val 108737"/>
              <a:gd name="adj3" fmla="val 3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низ стрелка 7"/>
          <p:cNvSpPr/>
          <p:nvPr/>
        </p:nvSpPr>
        <p:spPr>
          <a:xfrm rot="19528432">
            <a:off x="5106064" y="4702518"/>
            <a:ext cx="2783253" cy="984886"/>
          </a:xfrm>
          <a:prstGeom prst="curvedUpArrow">
            <a:avLst>
              <a:gd name="adj1" fmla="val 50045"/>
              <a:gd name="adj2" fmla="val 108737"/>
              <a:gd name="adj3" fmla="val 3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11543253">
            <a:off x="2257695" y="1726593"/>
            <a:ext cx="4202100" cy="858312"/>
          </a:xfrm>
          <a:prstGeom prst="curvedUpArrow">
            <a:avLst>
              <a:gd name="adj1" fmla="val 50045"/>
              <a:gd name="adj2" fmla="val 108737"/>
              <a:gd name="adj3" fmla="val 3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322" name="AutoShape 2" descr="https://www.clipartmax.com/png/full/416-4165537_download-mom-dad-grandpa-grandma-son-daughter-dog-clipart-clipart-mom-a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https://www.clipartmax.com/png/full/416-4165537_download-mom-dad-grandpa-grandma-son-daughter-dog-clipart-clipart-mom-a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взаимодействия: </a:t>
            </a:r>
          </a:p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 – обучающийся - родитель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3786190"/>
            <a:ext cx="888041" cy="25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C:\Users\пп\Desktop\август\пдд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3802">
            <a:off x="4530581" y="346178"/>
            <a:ext cx="4000485" cy="3000364"/>
          </a:xfrm>
          <a:prstGeom prst="rect">
            <a:avLst/>
          </a:prstGeom>
          <a:noFill/>
        </p:spPr>
      </p:pic>
      <p:pic>
        <p:nvPicPr>
          <p:cNvPr id="57347" name="Picture 3" descr="C:\Users\пп\Desktop\август\Бобровских 2.JPG"/>
          <p:cNvPicPr>
            <a:picLocks noChangeAspect="1" noChangeArrowheads="1"/>
          </p:cNvPicPr>
          <p:nvPr/>
        </p:nvPicPr>
        <p:blipFill>
          <a:blip r:embed="rId5" cstate="print"/>
          <a:srcRect l="3124" t="7490" r="24386" b="10112"/>
          <a:stretch>
            <a:fillRect/>
          </a:stretch>
        </p:blipFill>
        <p:spPr bwMode="auto">
          <a:xfrm rot="21213786">
            <a:off x="188448" y="2399965"/>
            <a:ext cx="4786346" cy="363100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funart.pro/uploads/posts/2020-04/1587216896_20-p-foni-dlya-delovoi-prezentatsii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857232"/>
            <a:ext cx="4357718" cy="114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Активный</a:t>
            </a:r>
            <a:endParaRPr lang="ru-RU" sz="4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71480"/>
            <a:ext cx="2072115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14612" y="0"/>
            <a:ext cx="500066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Молодой педагог:</a:t>
            </a: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2500306"/>
            <a:ext cx="4357718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Педагогически гибкий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43108" y="4857760"/>
            <a:ext cx="4857784" cy="1143000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Умеющий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эффективно работать</a:t>
            </a: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Причины ухода из школы: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43050"/>
            <a:ext cx="7358082" cy="4572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отсутствие педагогического опыта;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отсутствие жизненного опыта;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недостаточно высокий уровень владения методикой преподавания предмета</a:t>
            </a:r>
          </a:p>
          <a:p>
            <a:endParaRPr lang="ru-RU" dirty="0"/>
          </a:p>
        </p:txBody>
      </p:sp>
      <p:pic>
        <p:nvPicPr>
          <p:cNvPr id="5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2071678"/>
            <a:ext cx="1332074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www.kraftvollegebete.de/wp-content/uploads/2015/10/Fotolia_Beruflicher-Erfo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73635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57818" y="-571528"/>
            <a:ext cx="2643206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5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1500174"/>
            <a:ext cx="428628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Саморазвитие</a:t>
            </a:r>
            <a:endParaRPr lang="ru-RU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УРОК\249183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651522"/>
            <a:ext cx="2143140" cy="62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7554" y="2786058"/>
            <a:ext cx="9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5640" y="1652574"/>
            <a:ext cx="9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143372" y="2714620"/>
            <a:ext cx="5000628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Личностный рост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40" y="428604"/>
            <a:ext cx="564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Плюсы профессии: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E:\аттестация\БЮО аттестация\приложения ЧЕРНОВИКИ\ГРАМОТЫ\doc01815920191005163214_004.jpg"/>
          <p:cNvPicPr/>
          <p:nvPr/>
        </p:nvPicPr>
        <p:blipFill>
          <a:blip r:embed="rId3" cstate="print"/>
          <a:srcRect l="2517" t="2108" r="-2585" b="-228"/>
          <a:stretch>
            <a:fillRect/>
          </a:stretch>
        </p:blipFill>
        <p:spPr bwMode="auto">
          <a:xfrm>
            <a:off x="357158" y="0"/>
            <a:ext cx="685804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аттестация\БЮО аттестация\приложения ЧЕРНОВИКИ\doc02455320200914095118_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57166"/>
            <a:ext cx="7820025" cy="550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bobrovskih\Desktop\мудл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t="3774" r="6184" b="3456"/>
          <a:stretch>
            <a:fillRect/>
          </a:stretch>
        </p:blipFill>
        <p:spPr bwMode="auto">
          <a:xfrm>
            <a:off x="1428728" y="928670"/>
            <a:ext cx="7280633" cy="526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аттестация\БЮО аттестация\приложения ЧЕРНОВИКИ\doc02455520200914095207_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5469" r="3854" b="4160"/>
          <a:stretch>
            <a:fillRect/>
          </a:stretch>
        </p:blipFill>
        <p:spPr bwMode="auto">
          <a:xfrm>
            <a:off x="1928762" y="1357298"/>
            <a:ext cx="7215238" cy="492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аттестация\БЮО аттестация\приложения ЧЕРНОВИКИ\doc02455220200914095052_00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035" r="2661" b="1678"/>
          <a:stretch>
            <a:fillRect/>
          </a:stretch>
        </p:blipFill>
        <p:spPr bwMode="auto">
          <a:xfrm>
            <a:off x="2285952" y="1785926"/>
            <a:ext cx="6858048" cy="464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аттестация\БЮО аттестация\приложения ЧЕРНОВИКИ\doc02455420200914095145_0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396" r="2564" b="3396"/>
          <a:stretch>
            <a:fillRect/>
          </a:stretch>
        </p:blipFill>
        <p:spPr bwMode="auto">
          <a:xfrm>
            <a:off x="2500298" y="2428868"/>
            <a:ext cx="6643702" cy="442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0178" name="AutoShape 2" descr="https://apf.mail.ru/cgi-bin/readmsg?id=16012152020676998465;0;1&amp;exif=1&amp;full=1&amp;x-email=yulenka219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9" name="Picture 3" descr="C:\Users\пп\Desktop\август\3ec74bed-4751-4fe0-8559-7987c47dee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0182" name="Picture 6" descr="C:\Users\пп\Desktop\август\IMG_5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0286999" cy="6858000"/>
          </a:xfrm>
          <a:prstGeom prst="rect">
            <a:avLst/>
          </a:prstGeom>
          <a:noFill/>
        </p:spPr>
      </p:pic>
      <p:pic>
        <p:nvPicPr>
          <p:cNvPr id="50181" name="Picture 5" descr="C:\Users\пп\Desktop\август\ef7771f2-fd38-4572-997c-8b1269b2d13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0183" name="Picture 7" descr="C:\Users\пп\Desktop\август\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27652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1/1579376237_62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3" name="Picture 1" descr="C:\Users\пп\Desktop\август\IMG_9215.jpg"/>
          <p:cNvPicPr>
            <a:picLocks noChangeAspect="1" noChangeArrowheads="1"/>
          </p:cNvPicPr>
          <p:nvPr/>
        </p:nvPicPr>
        <p:blipFill>
          <a:blip r:embed="rId3" cstate="print"/>
          <a:srcRect l="8417" t="13078" r="4392" b="14486"/>
          <a:stretch>
            <a:fillRect/>
          </a:stretch>
        </p:blipFill>
        <p:spPr bwMode="auto">
          <a:xfrm>
            <a:off x="428596" y="428604"/>
            <a:ext cx="5500726" cy="6093112"/>
          </a:xfrm>
          <a:prstGeom prst="rect">
            <a:avLst/>
          </a:prstGeom>
          <a:noFill/>
        </p:spPr>
      </p:pic>
      <p:pic>
        <p:nvPicPr>
          <p:cNvPr id="5" name="Рисунок 4" descr="D:\аттестация\БЮО аттестация\приложения ЧЕРНОВИКИ\doc02455720200914095305_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740"/>
          <a:stretch>
            <a:fillRect/>
          </a:stretch>
        </p:blipFill>
        <p:spPr bwMode="auto">
          <a:xfrm>
            <a:off x="4286248" y="928670"/>
            <a:ext cx="4286280" cy="50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761 -0.13765 C -0.42639 -0.12541 -0.42622 -0.11294 -0.42414 -0.10093 C -0.41962 -0.07414 -0.40261 -0.03234 -0.38976 -0.00901 C -0.38316 0.01685 -0.38889 0.00115 -0.36563 0.0321 C -0.34757 0.05611 -0.35816 0.04895 -0.33455 0.05519 C -0.32535 0.06119 -0.31684 0.06997 -0.30695 0.07343 C -0.30348 0.07459 -0.28698 0.07967 -0.28282 0.08267 C -0.27101 0.09122 -0.25973 0.10092 -0.24827 0.11016 C -0.24011 0.11662 -0.22969 0.11547 -0.22084 0.11939 C -0.19306 0.10715 -0.22778 0.11939 -0.2 0.11939 C -0.18507 0.11939 -0.17014 0.11639 -0.15521 0.11477 C -0.14479 0.11177 -0.13386 0.11085 -0.12414 0.10554 C -0.11962 0.103 -0.11789 0.09537 -0.11389 0.09191 C -0.11094 0.08937 -0.0915 0.08337 -0.08976 0.08267 C -0.06511 0.06073 -0.07709 0.06697 -0.05521 0.05958 C -0.04445 0.05011 -0.04358 0.0508 -0.03455 0.03671 C -0.02535 0.02263 -0.0165 -7.64434E-6 8.33333E-6 -7.64434E-6 " pathEditMode="relative" ptsTypes="ffffffffffffffff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hrbazaar.ru/wp-content/uploads/2007/05/couching-5.png"/>
          <p:cNvPicPr>
            <a:picLocks noChangeAspect="1" noChangeArrowheads="1"/>
          </p:cNvPicPr>
          <p:nvPr/>
        </p:nvPicPr>
        <p:blipFill>
          <a:blip r:embed="rId2" cstate="print"/>
          <a:srcRect l="7500" r="7499"/>
          <a:stretch>
            <a:fillRect/>
          </a:stretch>
        </p:blipFill>
        <p:spPr bwMode="auto">
          <a:xfrm>
            <a:off x="0" y="0"/>
            <a:ext cx="90726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208</TotalTime>
  <Words>97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Справедливость</vt:lpstr>
      <vt:lpstr>Презентация PowerPoint</vt:lpstr>
      <vt:lpstr>Активный</vt:lpstr>
      <vt:lpstr>Причины ухода из школы:</vt:lpstr>
      <vt:lpstr>Презентация PowerPoint</vt:lpstr>
      <vt:lpstr>Саморазвитие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моделирования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Активный</dc:title>
  <dc:creator>пп</dc:creator>
  <cp:lastModifiedBy>Пользователь</cp:lastModifiedBy>
  <cp:revision>6</cp:revision>
  <dcterms:created xsi:type="dcterms:W3CDTF">2020-09-27T13:06:39Z</dcterms:created>
  <dcterms:modified xsi:type="dcterms:W3CDTF">2020-10-05T06:42:52Z</dcterms:modified>
</cp:coreProperties>
</file>