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57" r:id="rId3"/>
    <p:sldId id="274" r:id="rId4"/>
    <p:sldId id="258" r:id="rId5"/>
    <p:sldId id="259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6" r:id="rId15"/>
    <p:sldId id="277" r:id="rId16"/>
    <p:sldId id="269" r:id="rId17"/>
    <p:sldId id="271" r:id="rId18"/>
    <p:sldId id="272" r:id="rId19"/>
    <p:sldId id="273" r:id="rId20"/>
    <p:sldId id="275" r:id="rId21"/>
    <p:sldId id="278" r:id="rId22"/>
    <p:sldId id="279" r:id="rId23"/>
    <p:sldId id="283" r:id="rId24"/>
    <p:sldId id="280" r:id="rId25"/>
    <p:sldId id="281" r:id="rId26"/>
    <p:sldId id="284" r:id="rId27"/>
    <p:sldId id="286" r:id="rId28"/>
    <p:sldId id="282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299AA-C7A3-49C3-9D94-88E58EF3BBF3}" type="doc">
      <dgm:prSet loTypeId="urn:microsoft.com/office/officeart/2005/8/layout/cycle2" loCatId="cycl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0D36249-ADC7-4FE1-9FEE-0E2BB194E05A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Мотив  для  получения  знаний</a:t>
          </a:r>
          <a:endParaRPr lang="ru-RU" sz="2000" b="1" dirty="0">
            <a:latin typeface="Georgia" pitchFamily="18" charset="0"/>
          </a:endParaRPr>
        </a:p>
      </dgm:t>
    </dgm:pt>
    <dgm:pt modelId="{7CBB8D7A-2CB5-4DA7-8099-FFB4325C4345}" type="parTrans" cxnId="{F437C0C8-EEC2-4FC3-A7BE-7DBB49ABCE2A}">
      <dgm:prSet/>
      <dgm:spPr/>
      <dgm:t>
        <a:bodyPr/>
        <a:lstStyle/>
        <a:p>
          <a:endParaRPr lang="ru-RU"/>
        </a:p>
      </dgm:t>
    </dgm:pt>
    <dgm:pt modelId="{8515B134-EEED-4368-9CB9-E19904F23FCC}" type="sibTrans" cxnId="{F437C0C8-EEC2-4FC3-A7BE-7DBB49ABCE2A}">
      <dgm:prSet/>
      <dgm:spPr/>
      <dgm:t>
        <a:bodyPr/>
        <a:lstStyle/>
        <a:p>
          <a:endParaRPr lang="ru-RU"/>
        </a:p>
      </dgm:t>
    </dgm:pt>
    <dgm:pt modelId="{4C99D6BD-7206-490A-A753-41BD73AC567A}">
      <dgm:prSet phldrT="[Текст]"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2000" b="1" dirty="0" smtClean="0">
              <a:latin typeface="Georgia" pitchFamily="18" charset="0"/>
            </a:rPr>
            <a:t>Интерес  и  нестандартные  ощущения</a:t>
          </a:r>
          <a:endParaRPr lang="ru-RU" sz="2000" b="1" dirty="0">
            <a:latin typeface="Georgia" pitchFamily="18" charset="0"/>
          </a:endParaRPr>
        </a:p>
      </dgm:t>
    </dgm:pt>
    <dgm:pt modelId="{0E8BA3F3-4056-48BE-8FB7-C7C0F42D90E6}" type="parTrans" cxnId="{0D70D145-AE25-498D-AD95-9E4648683C78}">
      <dgm:prSet/>
      <dgm:spPr/>
      <dgm:t>
        <a:bodyPr/>
        <a:lstStyle/>
        <a:p>
          <a:endParaRPr lang="ru-RU"/>
        </a:p>
      </dgm:t>
    </dgm:pt>
    <dgm:pt modelId="{1DB1D458-7FC4-4AE0-A2E4-29641E00C3EE}" type="sibTrans" cxnId="{0D70D145-AE25-498D-AD95-9E4648683C78}">
      <dgm:prSet/>
      <dgm:spPr/>
      <dgm:t>
        <a:bodyPr/>
        <a:lstStyle/>
        <a:p>
          <a:endParaRPr lang="ru-RU"/>
        </a:p>
      </dgm:t>
    </dgm:pt>
    <dgm:pt modelId="{F7FDE391-C2F0-48C2-B526-711265EA33A3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Решение  педагогических  и  коррекционных задач</a:t>
          </a:r>
          <a:endParaRPr lang="ru-RU" sz="1800" b="1" dirty="0">
            <a:latin typeface="Georgia" pitchFamily="18" charset="0"/>
          </a:endParaRPr>
        </a:p>
      </dgm:t>
    </dgm:pt>
    <dgm:pt modelId="{50C047B1-FA7A-476C-808D-51C171A8CCB9}" type="parTrans" cxnId="{14CD8DCF-C632-4D46-BA93-3142E5DB11F5}">
      <dgm:prSet/>
      <dgm:spPr/>
      <dgm:t>
        <a:bodyPr/>
        <a:lstStyle/>
        <a:p>
          <a:endParaRPr lang="ru-RU"/>
        </a:p>
      </dgm:t>
    </dgm:pt>
    <dgm:pt modelId="{AECCBFF6-9002-493B-BA81-F0CB37BFD4FD}" type="sibTrans" cxnId="{14CD8DCF-C632-4D46-BA93-3142E5DB11F5}">
      <dgm:prSet/>
      <dgm:spPr/>
      <dgm:t>
        <a:bodyPr/>
        <a:lstStyle/>
        <a:p>
          <a:endParaRPr lang="ru-RU"/>
        </a:p>
      </dgm:t>
    </dgm:pt>
    <dgm:pt modelId="{548AC043-123B-4EB4-BA80-F56260F6CE16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Диагностика  символов,  мотивов  и  игровых  предметов</a:t>
          </a:r>
          <a:endParaRPr lang="ru-RU" sz="2000" b="1" dirty="0">
            <a:latin typeface="Georgia" pitchFamily="18" charset="0"/>
          </a:endParaRPr>
        </a:p>
      </dgm:t>
    </dgm:pt>
    <dgm:pt modelId="{FD5F9930-1CE6-4DF3-9964-00A27B20E831}" type="parTrans" cxnId="{3F051C5D-E933-4DF9-B6FC-1D0CC3E7D901}">
      <dgm:prSet/>
      <dgm:spPr/>
      <dgm:t>
        <a:bodyPr/>
        <a:lstStyle/>
        <a:p>
          <a:endParaRPr lang="ru-RU"/>
        </a:p>
      </dgm:t>
    </dgm:pt>
    <dgm:pt modelId="{A14A5D17-B6E0-4EA3-897B-0D5870D00457}" type="sibTrans" cxnId="{3F051C5D-E933-4DF9-B6FC-1D0CC3E7D901}">
      <dgm:prSet/>
      <dgm:spPr/>
      <dgm:t>
        <a:bodyPr/>
        <a:lstStyle/>
        <a:p>
          <a:endParaRPr lang="ru-RU"/>
        </a:p>
      </dgm:t>
    </dgm:pt>
    <dgm:pt modelId="{7B23170B-C329-43DB-A0B4-BACE57FBD289}" type="pres">
      <dgm:prSet presAssocID="{B4B299AA-C7A3-49C3-9D94-88E58EF3BB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5C3CD-B1C3-4588-BCF8-4F05BD1DAD07}" type="pres">
      <dgm:prSet presAssocID="{30D36249-ADC7-4FE1-9FEE-0E2BB194E05A}" presName="node" presStyleLbl="node1" presStyleIdx="0" presStyleCnt="4" custScaleX="143291" custScaleY="129444" custRadScaleRad="84858" custRadScaleInc="-14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9FF52-0EA5-4BAC-A04B-D07BA77F810C}" type="pres">
      <dgm:prSet presAssocID="{8515B134-EEED-4368-9CB9-E19904F23FC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1B310EE-EC91-4980-A56C-E0C3BF524295}" type="pres">
      <dgm:prSet presAssocID="{8515B134-EEED-4368-9CB9-E19904F23FC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C1BA198-BA5B-4299-BE52-C466F9ED50D6}" type="pres">
      <dgm:prSet presAssocID="{4C99D6BD-7206-490A-A753-41BD73AC567A}" presName="node" presStyleLbl="node1" presStyleIdx="1" presStyleCnt="4" custScaleX="204138" custScaleY="154872" custRadScaleRad="191683" custRadScaleInc="-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5A083-9309-4B62-B763-4E00523ED58F}" type="pres">
      <dgm:prSet presAssocID="{1DB1D458-7FC4-4AE0-A2E4-29641E00C3E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6F18615-9D24-43FB-B0FC-89A853BD82F7}" type="pres">
      <dgm:prSet presAssocID="{1DB1D458-7FC4-4AE0-A2E4-29641E00C3E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83657AC-20D8-4B8A-9121-A1158AFB1D8F}" type="pres">
      <dgm:prSet presAssocID="{F7FDE391-C2F0-48C2-B526-711265EA33A3}" presName="node" presStyleLbl="node1" presStyleIdx="2" presStyleCnt="4" custScaleX="196020" custScaleY="173147" custRadScaleRad="82968" custRadScaleInc="1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C210-6AE1-419D-92E1-18A49FEC76FE}" type="pres">
      <dgm:prSet presAssocID="{AECCBFF6-9002-493B-BA81-F0CB37BFD4F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83E0BD2-1F0C-4D86-8803-D9208876AA5B}" type="pres">
      <dgm:prSet presAssocID="{AECCBFF6-9002-493B-BA81-F0CB37BFD4F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7B16441-BA7B-4471-8619-68E93B49E2FF}" type="pres">
      <dgm:prSet presAssocID="{548AC043-123B-4EB4-BA80-F56260F6CE16}" presName="node" presStyleLbl="node1" presStyleIdx="3" presStyleCnt="4" custScaleX="186627" custScaleY="151759" custRadScaleRad="191248" custRadScaleInc="4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9542A-FC67-4F2B-AFED-AEAFF20749DC}" type="pres">
      <dgm:prSet presAssocID="{A14A5D17-B6E0-4EA3-897B-0D5870D0045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6EA2612-5C4F-47B1-BD98-11944A506CAA}" type="pres">
      <dgm:prSet presAssocID="{A14A5D17-B6E0-4EA3-897B-0D5870D0045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F9E1021-CF5C-4F1C-92FC-D2CD8089F06E}" type="presOf" srcId="{30D36249-ADC7-4FE1-9FEE-0E2BB194E05A}" destId="{DED5C3CD-B1C3-4588-BCF8-4F05BD1DAD07}" srcOrd="0" destOrd="0" presId="urn:microsoft.com/office/officeart/2005/8/layout/cycle2"/>
    <dgm:cxn modelId="{1B85F052-0EB9-40CB-BB09-28CCAC56A3AD}" type="presOf" srcId="{F7FDE391-C2F0-48C2-B526-711265EA33A3}" destId="{083657AC-20D8-4B8A-9121-A1158AFB1D8F}" srcOrd="0" destOrd="0" presId="urn:microsoft.com/office/officeart/2005/8/layout/cycle2"/>
    <dgm:cxn modelId="{34E4FB61-D280-4F6B-8D08-F2CC7DC643D7}" type="presOf" srcId="{AECCBFF6-9002-493B-BA81-F0CB37BFD4FD}" destId="{5A66C210-6AE1-419D-92E1-18A49FEC76FE}" srcOrd="0" destOrd="0" presId="urn:microsoft.com/office/officeart/2005/8/layout/cycle2"/>
    <dgm:cxn modelId="{72EA6001-94C1-401D-B3B1-FB12804F575A}" type="presOf" srcId="{8515B134-EEED-4368-9CB9-E19904F23FCC}" destId="{91B310EE-EC91-4980-A56C-E0C3BF524295}" srcOrd="1" destOrd="0" presId="urn:microsoft.com/office/officeart/2005/8/layout/cycle2"/>
    <dgm:cxn modelId="{D12A77C8-1AC7-49F4-B015-F6E46765CBBE}" type="presOf" srcId="{4C99D6BD-7206-490A-A753-41BD73AC567A}" destId="{9C1BA198-BA5B-4299-BE52-C466F9ED50D6}" srcOrd="0" destOrd="0" presId="urn:microsoft.com/office/officeart/2005/8/layout/cycle2"/>
    <dgm:cxn modelId="{5EC6706A-8E97-461D-95CF-85DE2995D59D}" type="presOf" srcId="{8515B134-EEED-4368-9CB9-E19904F23FCC}" destId="{86E9FF52-0EA5-4BAC-A04B-D07BA77F810C}" srcOrd="0" destOrd="0" presId="urn:microsoft.com/office/officeart/2005/8/layout/cycle2"/>
    <dgm:cxn modelId="{1EA0AAF9-3A7C-4ABA-8BA1-31B854884290}" type="presOf" srcId="{A14A5D17-B6E0-4EA3-897B-0D5870D00457}" destId="{B6EA2612-5C4F-47B1-BD98-11944A506CAA}" srcOrd="1" destOrd="0" presId="urn:microsoft.com/office/officeart/2005/8/layout/cycle2"/>
    <dgm:cxn modelId="{302B4BC8-F219-4BA7-A714-C18CF98EF870}" type="presOf" srcId="{B4B299AA-C7A3-49C3-9D94-88E58EF3BBF3}" destId="{7B23170B-C329-43DB-A0B4-BACE57FBD289}" srcOrd="0" destOrd="0" presId="urn:microsoft.com/office/officeart/2005/8/layout/cycle2"/>
    <dgm:cxn modelId="{581F64C0-1F01-4905-BC8F-AD29DC2764F7}" type="presOf" srcId="{AECCBFF6-9002-493B-BA81-F0CB37BFD4FD}" destId="{E83E0BD2-1F0C-4D86-8803-D9208876AA5B}" srcOrd="1" destOrd="0" presId="urn:microsoft.com/office/officeart/2005/8/layout/cycle2"/>
    <dgm:cxn modelId="{A5CEE9F9-FA99-4880-AF9E-6CF7581F1356}" type="presOf" srcId="{A14A5D17-B6E0-4EA3-897B-0D5870D00457}" destId="{5C39542A-FC67-4F2B-AFED-AEAFF20749DC}" srcOrd="0" destOrd="0" presId="urn:microsoft.com/office/officeart/2005/8/layout/cycle2"/>
    <dgm:cxn modelId="{F437C0C8-EEC2-4FC3-A7BE-7DBB49ABCE2A}" srcId="{B4B299AA-C7A3-49C3-9D94-88E58EF3BBF3}" destId="{30D36249-ADC7-4FE1-9FEE-0E2BB194E05A}" srcOrd="0" destOrd="0" parTransId="{7CBB8D7A-2CB5-4DA7-8099-FFB4325C4345}" sibTransId="{8515B134-EEED-4368-9CB9-E19904F23FCC}"/>
    <dgm:cxn modelId="{3F051C5D-E933-4DF9-B6FC-1D0CC3E7D901}" srcId="{B4B299AA-C7A3-49C3-9D94-88E58EF3BBF3}" destId="{548AC043-123B-4EB4-BA80-F56260F6CE16}" srcOrd="3" destOrd="0" parTransId="{FD5F9930-1CE6-4DF3-9964-00A27B20E831}" sibTransId="{A14A5D17-B6E0-4EA3-897B-0D5870D00457}"/>
    <dgm:cxn modelId="{14CD8DCF-C632-4D46-BA93-3142E5DB11F5}" srcId="{B4B299AA-C7A3-49C3-9D94-88E58EF3BBF3}" destId="{F7FDE391-C2F0-48C2-B526-711265EA33A3}" srcOrd="2" destOrd="0" parTransId="{50C047B1-FA7A-476C-808D-51C171A8CCB9}" sibTransId="{AECCBFF6-9002-493B-BA81-F0CB37BFD4FD}"/>
    <dgm:cxn modelId="{779DFE01-7DD1-4924-B1AE-759C258E7462}" type="presOf" srcId="{1DB1D458-7FC4-4AE0-A2E4-29641E00C3EE}" destId="{E745A083-9309-4B62-B763-4E00523ED58F}" srcOrd="0" destOrd="0" presId="urn:microsoft.com/office/officeart/2005/8/layout/cycle2"/>
    <dgm:cxn modelId="{07BFA8DC-613A-4C15-A559-99FD94B4C6D3}" type="presOf" srcId="{1DB1D458-7FC4-4AE0-A2E4-29641E00C3EE}" destId="{16F18615-9D24-43FB-B0FC-89A853BD82F7}" srcOrd="1" destOrd="0" presId="urn:microsoft.com/office/officeart/2005/8/layout/cycle2"/>
    <dgm:cxn modelId="{88F74E23-A338-4F9C-AE3F-5367973EBA33}" type="presOf" srcId="{548AC043-123B-4EB4-BA80-F56260F6CE16}" destId="{47B16441-BA7B-4471-8619-68E93B49E2FF}" srcOrd="0" destOrd="0" presId="urn:microsoft.com/office/officeart/2005/8/layout/cycle2"/>
    <dgm:cxn modelId="{0D70D145-AE25-498D-AD95-9E4648683C78}" srcId="{B4B299AA-C7A3-49C3-9D94-88E58EF3BBF3}" destId="{4C99D6BD-7206-490A-A753-41BD73AC567A}" srcOrd="1" destOrd="0" parTransId="{0E8BA3F3-4056-48BE-8FB7-C7C0F42D90E6}" sibTransId="{1DB1D458-7FC4-4AE0-A2E4-29641E00C3EE}"/>
    <dgm:cxn modelId="{1C0AC6B5-8186-4EE7-9482-29A27F2BC175}" type="presParOf" srcId="{7B23170B-C329-43DB-A0B4-BACE57FBD289}" destId="{DED5C3CD-B1C3-4588-BCF8-4F05BD1DAD07}" srcOrd="0" destOrd="0" presId="urn:microsoft.com/office/officeart/2005/8/layout/cycle2"/>
    <dgm:cxn modelId="{6A516305-129C-407E-AB60-FD1CD81FC7F8}" type="presParOf" srcId="{7B23170B-C329-43DB-A0B4-BACE57FBD289}" destId="{86E9FF52-0EA5-4BAC-A04B-D07BA77F810C}" srcOrd="1" destOrd="0" presId="urn:microsoft.com/office/officeart/2005/8/layout/cycle2"/>
    <dgm:cxn modelId="{8022D6C5-97AC-44F0-8DE4-995AA7887EC4}" type="presParOf" srcId="{86E9FF52-0EA5-4BAC-A04B-D07BA77F810C}" destId="{91B310EE-EC91-4980-A56C-E0C3BF524295}" srcOrd="0" destOrd="0" presId="urn:microsoft.com/office/officeart/2005/8/layout/cycle2"/>
    <dgm:cxn modelId="{79116C5A-762D-4B55-8C41-308DB05EC096}" type="presParOf" srcId="{7B23170B-C329-43DB-A0B4-BACE57FBD289}" destId="{9C1BA198-BA5B-4299-BE52-C466F9ED50D6}" srcOrd="2" destOrd="0" presId="urn:microsoft.com/office/officeart/2005/8/layout/cycle2"/>
    <dgm:cxn modelId="{E867E21E-4F38-4FEB-BB75-E8DEF0ED9A15}" type="presParOf" srcId="{7B23170B-C329-43DB-A0B4-BACE57FBD289}" destId="{E745A083-9309-4B62-B763-4E00523ED58F}" srcOrd="3" destOrd="0" presId="urn:microsoft.com/office/officeart/2005/8/layout/cycle2"/>
    <dgm:cxn modelId="{18478CCD-7317-4491-8818-EE298FA85E75}" type="presParOf" srcId="{E745A083-9309-4B62-B763-4E00523ED58F}" destId="{16F18615-9D24-43FB-B0FC-89A853BD82F7}" srcOrd="0" destOrd="0" presId="urn:microsoft.com/office/officeart/2005/8/layout/cycle2"/>
    <dgm:cxn modelId="{A967AC6C-11B7-4834-B06F-24230BAF93F9}" type="presParOf" srcId="{7B23170B-C329-43DB-A0B4-BACE57FBD289}" destId="{083657AC-20D8-4B8A-9121-A1158AFB1D8F}" srcOrd="4" destOrd="0" presId="urn:microsoft.com/office/officeart/2005/8/layout/cycle2"/>
    <dgm:cxn modelId="{09365B8C-5343-4C37-83A0-A102CB0712E2}" type="presParOf" srcId="{7B23170B-C329-43DB-A0B4-BACE57FBD289}" destId="{5A66C210-6AE1-419D-92E1-18A49FEC76FE}" srcOrd="5" destOrd="0" presId="urn:microsoft.com/office/officeart/2005/8/layout/cycle2"/>
    <dgm:cxn modelId="{85F43EE3-07BF-43B4-9F10-D2090296F4C9}" type="presParOf" srcId="{5A66C210-6AE1-419D-92E1-18A49FEC76FE}" destId="{E83E0BD2-1F0C-4D86-8803-D9208876AA5B}" srcOrd="0" destOrd="0" presId="urn:microsoft.com/office/officeart/2005/8/layout/cycle2"/>
    <dgm:cxn modelId="{693EA598-8BD7-4139-BC18-4D6822B04824}" type="presParOf" srcId="{7B23170B-C329-43DB-A0B4-BACE57FBD289}" destId="{47B16441-BA7B-4471-8619-68E93B49E2FF}" srcOrd="6" destOrd="0" presId="urn:microsoft.com/office/officeart/2005/8/layout/cycle2"/>
    <dgm:cxn modelId="{4D2F3F27-122C-4F0A-AE8B-5DD3828BC0AF}" type="presParOf" srcId="{7B23170B-C329-43DB-A0B4-BACE57FBD289}" destId="{5C39542A-FC67-4F2B-AFED-AEAFF20749DC}" srcOrd="7" destOrd="0" presId="urn:microsoft.com/office/officeart/2005/8/layout/cycle2"/>
    <dgm:cxn modelId="{D47133AD-6458-4CA0-94E6-FB931D5D8B1D}" type="presParOf" srcId="{5C39542A-FC67-4F2B-AFED-AEAFF20749DC}" destId="{B6EA2612-5C4F-47B1-BD98-11944A506C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00A48-0DF2-4EB9-A403-9B9EC1054687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D227904-29DF-455E-B9CD-5557BB2F49FF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1</a:t>
          </a:r>
          <a:endParaRPr lang="ru-RU" dirty="0">
            <a:latin typeface="Georgia" pitchFamily="18" charset="0"/>
          </a:endParaRPr>
        </a:p>
      </dgm:t>
    </dgm:pt>
    <dgm:pt modelId="{90F8B137-4753-439B-9289-8447F3B497E5}" type="parTrans" cxnId="{58F517D4-DCB1-4EDA-815D-0CF2D60482A5}">
      <dgm:prSet/>
      <dgm:spPr/>
      <dgm:t>
        <a:bodyPr/>
        <a:lstStyle/>
        <a:p>
          <a:endParaRPr lang="ru-RU"/>
        </a:p>
      </dgm:t>
    </dgm:pt>
    <dgm:pt modelId="{7C089893-992F-47C9-A257-40C3F382A51B}" type="sibTrans" cxnId="{58F517D4-DCB1-4EDA-815D-0CF2D60482A5}">
      <dgm:prSet/>
      <dgm:spPr/>
      <dgm:t>
        <a:bodyPr/>
        <a:lstStyle/>
        <a:p>
          <a:endParaRPr lang="ru-RU"/>
        </a:p>
      </dgm:t>
    </dgm:pt>
    <dgm:pt modelId="{FA0E415C-BBDD-41FB-B801-520BAE921CA0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itchFamily="18" charset="0"/>
            </a:rPr>
            <a:t>Если  ребёнок  страдает  тяжёлыми  заболеваниями  нервной  системы  (эпилепсия,  шизофрения)</a:t>
          </a:r>
          <a:endParaRPr lang="ru-RU" sz="1800" b="1" i="1" dirty="0">
            <a:latin typeface="Georgia" pitchFamily="18" charset="0"/>
          </a:endParaRPr>
        </a:p>
      </dgm:t>
    </dgm:pt>
    <dgm:pt modelId="{A2265B6E-414C-4D8A-AB78-DF922FAF23D1}" type="parTrans" cxnId="{D91FFF97-0084-4DC1-982B-733CD381C33A}">
      <dgm:prSet/>
      <dgm:spPr/>
      <dgm:t>
        <a:bodyPr/>
        <a:lstStyle/>
        <a:p>
          <a:endParaRPr lang="ru-RU"/>
        </a:p>
      </dgm:t>
    </dgm:pt>
    <dgm:pt modelId="{AE8F577F-BFBD-4E00-9A00-392529715BB1}" type="sibTrans" cxnId="{D91FFF97-0084-4DC1-982B-733CD381C33A}">
      <dgm:prSet/>
      <dgm:spPr/>
      <dgm:t>
        <a:bodyPr/>
        <a:lstStyle/>
        <a:p>
          <a:endParaRPr lang="ru-RU"/>
        </a:p>
      </dgm:t>
    </dgm:pt>
    <dgm:pt modelId="{96976838-7D78-42F6-A41A-0F090A70261A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2</a:t>
          </a:r>
          <a:endParaRPr lang="ru-RU" dirty="0">
            <a:latin typeface="Georgia" pitchFamily="18" charset="0"/>
          </a:endParaRPr>
        </a:p>
      </dgm:t>
    </dgm:pt>
    <dgm:pt modelId="{1CC2F9EE-FD35-4BD8-B8ED-65CF7E816779}" type="parTrans" cxnId="{B23367AD-57BE-4F61-951F-B151A40A6833}">
      <dgm:prSet/>
      <dgm:spPr/>
      <dgm:t>
        <a:bodyPr/>
        <a:lstStyle/>
        <a:p>
          <a:endParaRPr lang="ru-RU"/>
        </a:p>
      </dgm:t>
    </dgm:pt>
    <dgm:pt modelId="{DF09F38D-7B66-4BBC-BE83-378E64EE8A4F}" type="sibTrans" cxnId="{B23367AD-57BE-4F61-951F-B151A40A6833}">
      <dgm:prSet/>
      <dgm:spPr/>
      <dgm:t>
        <a:bodyPr/>
        <a:lstStyle/>
        <a:p>
          <a:endParaRPr lang="ru-RU"/>
        </a:p>
      </dgm:t>
    </dgm:pt>
    <dgm:pt modelId="{86837BB2-92D2-465A-B1EA-4E71A83F7A80}">
      <dgm:prSet phldrT="[Текст]"/>
      <dgm:spPr/>
      <dgm:t>
        <a:bodyPr/>
        <a:lstStyle/>
        <a:p>
          <a:r>
            <a:rPr lang="ru-RU" b="1" i="1" dirty="0" smtClean="0">
              <a:latin typeface="Georgia" pitchFamily="18" charset="0"/>
            </a:rPr>
            <a:t>Если  ребёнок  проявляет  чрезмерную  тревожность,  страдает  неврозом  навязчивых  состояний</a:t>
          </a:r>
          <a:endParaRPr lang="ru-RU" b="1" i="1" dirty="0">
            <a:latin typeface="Georgia" pitchFamily="18" charset="0"/>
          </a:endParaRPr>
        </a:p>
      </dgm:t>
    </dgm:pt>
    <dgm:pt modelId="{27E814F9-77C5-4527-95D0-BF89626E2DF3}" type="parTrans" cxnId="{C9C090CE-0337-4D88-A0FF-A8DB8E014C62}">
      <dgm:prSet/>
      <dgm:spPr/>
      <dgm:t>
        <a:bodyPr/>
        <a:lstStyle/>
        <a:p>
          <a:endParaRPr lang="ru-RU"/>
        </a:p>
      </dgm:t>
    </dgm:pt>
    <dgm:pt modelId="{B6B3E5A1-E9F7-4C39-97FD-940BF3ECE5E7}" type="sibTrans" cxnId="{C9C090CE-0337-4D88-A0FF-A8DB8E014C62}">
      <dgm:prSet/>
      <dgm:spPr/>
      <dgm:t>
        <a:bodyPr/>
        <a:lstStyle/>
        <a:p>
          <a:endParaRPr lang="ru-RU"/>
        </a:p>
      </dgm:t>
    </dgm:pt>
    <dgm:pt modelId="{15647720-3ED4-4B83-B2A0-3F322FAB5ECC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3</a:t>
          </a:r>
          <a:endParaRPr lang="ru-RU" dirty="0">
            <a:latin typeface="Georgia" pitchFamily="18" charset="0"/>
          </a:endParaRPr>
        </a:p>
      </dgm:t>
    </dgm:pt>
    <dgm:pt modelId="{000467AF-7188-450B-B8FC-286477934186}" type="parTrans" cxnId="{3F02F9C4-7E02-4031-9F16-66B5E4E17C07}">
      <dgm:prSet/>
      <dgm:spPr/>
      <dgm:t>
        <a:bodyPr/>
        <a:lstStyle/>
        <a:p>
          <a:endParaRPr lang="ru-RU"/>
        </a:p>
      </dgm:t>
    </dgm:pt>
    <dgm:pt modelId="{864DF22C-540F-4A0C-B469-3B8FA618FBBF}" type="sibTrans" cxnId="{3F02F9C4-7E02-4031-9F16-66B5E4E17C07}">
      <dgm:prSet/>
      <dgm:spPr/>
      <dgm:t>
        <a:bodyPr/>
        <a:lstStyle/>
        <a:p>
          <a:endParaRPr lang="ru-RU"/>
        </a:p>
      </dgm:t>
    </dgm:pt>
    <dgm:pt modelId="{8CD0404C-55E8-4BD6-A8EA-A0FACFE02C82}">
      <dgm:prSet phldrT="[Текст]"/>
      <dgm:spPr/>
      <dgm:t>
        <a:bodyPr/>
        <a:lstStyle/>
        <a:p>
          <a:r>
            <a:rPr lang="ru-RU" b="1" i="1" dirty="0" smtClean="0">
              <a:latin typeface="Georgia" pitchFamily="18" charset="0"/>
            </a:rPr>
            <a:t>Подвержен  аллергическим   реакциям  на  пыль,  имеются  лёгочные  заболевания,  открытые  кожные  покровы,  порезы.</a:t>
          </a:r>
          <a:endParaRPr lang="ru-RU" b="1" i="1" dirty="0">
            <a:latin typeface="Georgia" pitchFamily="18" charset="0"/>
          </a:endParaRPr>
        </a:p>
      </dgm:t>
    </dgm:pt>
    <dgm:pt modelId="{ED2409BD-22AD-44DB-B553-DB9E0D44B8BB}" type="parTrans" cxnId="{B7B5F4CB-14B4-488C-AD1E-938567F4FC02}">
      <dgm:prSet/>
      <dgm:spPr/>
      <dgm:t>
        <a:bodyPr/>
        <a:lstStyle/>
        <a:p>
          <a:endParaRPr lang="ru-RU"/>
        </a:p>
      </dgm:t>
    </dgm:pt>
    <dgm:pt modelId="{01B4908F-DB2C-48B7-90F1-27C52CF069EE}" type="sibTrans" cxnId="{B7B5F4CB-14B4-488C-AD1E-938567F4FC02}">
      <dgm:prSet/>
      <dgm:spPr/>
      <dgm:t>
        <a:bodyPr/>
        <a:lstStyle/>
        <a:p>
          <a:endParaRPr lang="ru-RU"/>
        </a:p>
      </dgm:t>
    </dgm:pt>
    <dgm:pt modelId="{37B687F9-7C7F-4113-A421-620A307C7872}">
      <dgm:prSet phldrT="[Текст]"/>
      <dgm:spPr/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D892559E-699D-4E65-AAA7-D8BDB7DA5329}" type="parTrans" cxnId="{AAF0096F-122A-408A-88DA-42C297B75E14}">
      <dgm:prSet/>
      <dgm:spPr/>
      <dgm:t>
        <a:bodyPr/>
        <a:lstStyle/>
        <a:p>
          <a:endParaRPr lang="ru-RU"/>
        </a:p>
      </dgm:t>
    </dgm:pt>
    <dgm:pt modelId="{B928D624-EAF2-4ED1-8F05-2E854E4385B9}" type="sibTrans" cxnId="{AAF0096F-122A-408A-88DA-42C297B75E14}">
      <dgm:prSet/>
      <dgm:spPr/>
      <dgm:t>
        <a:bodyPr/>
        <a:lstStyle/>
        <a:p>
          <a:endParaRPr lang="ru-RU"/>
        </a:p>
      </dgm:t>
    </dgm:pt>
    <dgm:pt modelId="{85185AE5-C2CA-4B16-9AF2-6693E062B2C7}" type="pres">
      <dgm:prSet presAssocID="{92900A48-0DF2-4EB9-A403-9B9EC10546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3163C-7D02-4236-9706-AFA46A775A2E}" type="pres">
      <dgm:prSet presAssocID="{3D227904-29DF-455E-B9CD-5557BB2F49FF}" presName="composite" presStyleCnt="0"/>
      <dgm:spPr/>
    </dgm:pt>
    <dgm:pt modelId="{4374BFA9-8773-412D-B5C4-C49DCC899E7D}" type="pres">
      <dgm:prSet presAssocID="{3D227904-29DF-455E-B9CD-5557BB2F49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E78EF-0D1B-49E5-88B4-8B12326F7168}" type="pres">
      <dgm:prSet presAssocID="{3D227904-29DF-455E-B9CD-5557BB2F49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DB58E-97FC-4741-82FB-BBA98381D319}" type="pres">
      <dgm:prSet presAssocID="{7C089893-992F-47C9-A257-40C3F382A51B}" presName="sp" presStyleCnt="0"/>
      <dgm:spPr/>
    </dgm:pt>
    <dgm:pt modelId="{1D80611E-BE2C-40CE-9859-7EE6105C6DC4}" type="pres">
      <dgm:prSet presAssocID="{96976838-7D78-42F6-A41A-0F090A70261A}" presName="composite" presStyleCnt="0"/>
      <dgm:spPr/>
    </dgm:pt>
    <dgm:pt modelId="{A160A94D-C5A4-4517-B406-7828EFBF3B0D}" type="pres">
      <dgm:prSet presAssocID="{96976838-7D78-42F6-A41A-0F090A7026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6F027-3FB7-4D50-8E20-C6A160A825A3}" type="pres">
      <dgm:prSet presAssocID="{96976838-7D78-42F6-A41A-0F090A7026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9F04E-DD0E-44BD-A85B-575F7C323F81}" type="pres">
      <dgm:prSet presAssocID="{DF09F38D-7B66-4BBC-BE83-378E64EE8A4F}" presName="sp" presStyleCnt="0"/>
      <dgm:spPr/>
    </dgm:pt>
    <dgm:pt modelId="{E2809B48-BFFF-41A4-9EF2-C22D8EB79666}" type="pres">
      <dgm:prSet presAssocID="{15647720-3ED4-4B83-B2A0-3F322FAB5ECC}" presName="composite" presStyleCnt="0"/>
      <dgm:spPr/>
    </dgm:pt>
    <dgm:pt modelId="{BD46C103-C16C-448B-88A9-A7C9B3821252}" type="pres">
      <dgm:prSet presAssocID="{15647720-3ED4-4B83-B2A0-3F322FAB5E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D99B6-EC12-4156-877F-73FF36BC370D}" type="pres">
      <dgm:prSet presAssocID="{15647720-3ED4-4B83-B2A0-3F322FAB5EC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B5F4CB-14B4-488C-AD1E-938567F4FC02}" srcId="{15647720-3ED4-4B83-B2A0-3F322FAB5ECC}" destId="{8CD0404C-55E8-4BD6-A8EA-A0FACFE02C82}" srcOrd="0" destOrd="0" parTransId="{ED2409BD-22AD-44DB-B553-DB9E0D44B8BB}" sibTransId="{01B4908F-DB2C-48B7-90F1-27C52CF069EE}"/>
    <dgm:cxn modelId="{D91FFF97-0084-4DC1-982B-733CD381C33A}" srcId="{3D227904-29DF-455E-B9CD-5557BB2F49FF}" destId="{FA0E415C-BBDD-41FB-B801-520BAE921CA0}" srcOrd="0" destOrd="0" parTransId="{A2265B6E-414C-4D8A-AB78-DF922FAF23D1}" sibTransId="{AE8F577F-BFBD-4E00-9A00-392529715BB1}"/>
    <dgm:cxn modelId="{58F517D4-DCB1-4EDA-815D-0CF2D60482A5}" srcId="{92900A48-0DF2-4EB9-A403-9B9EC1054687}" destId="{3D227904-29DF-455E-B9CD-5557BB2F49FF}" srcOrd="0" destOrd="0" parTransId="{90F8B137-4753-439B-9289-8447F3B497E5}" sibTransId="{7C089893-992F-47C9-A257-40C3F382A51B}"/>
    <dgm:cxn modelId="{2FB59FC6-82ED-44D6-8C90-6A864A10B82E}" type="presOf" srcId="{15647720-3ED4-4B83-B2A0-3F322FAB5ECC}" destId="{BD46C103-C16C-448B-88A9-A7C9B3821252}" srcOrd="0" destOrd="0" presId="urn:microsoft.com/office/officeart/2005/8/layout/chevron2"/>
    <dgm:cxn modelId="{8B840F9D-3136-442A-A243-7EEB8BA2A2FB}" type="presOf" srcId="{8CD0404C-55E8-4BD6-A8EA-A0FACFE02C82}" destId="{BC9D99B6-EC12-4156-877F-73FF36BC370D}" srcOrd="0" destOrd="0" presId="urn:microsoft.com/office/officeart/2005/8/layout/chevron2"/>
    <dgm:cxn modelId="{0810721E-5136-4C36-9BD2-0712CF5D74F0}" type="presOf" srcId="{3D227904-29DF-455E-B9CD-5557BB2F49FF}" destId="{4374BFA9-8773-412D-B5C4-C49DCC899E7D}" srcOrd="0" destOrd="0" presId="urn:microsoft.com/office/officeart/2005/8/layout/chevron2"/>
    <dgm:cxn modelId="{3F02F9C4-7E02-4031-9F16-66B5E4E17C07}" srcId="{92900A48-0DF2-4EB9-A403-9B9EC1054687}" destId="{15647720-3ED4-4B83-B2A0-3F322FAB5ECC}" srcOrd="2" destOrd="0" parTransId="{000467AF-7188-450B-B8FC-286477934186}" sibTransId="{864DF22C-540F-4A0C-B469-3B8FA618FBBF}"/>
    <dgm:cxn modelId="{5076469D-02D7-44BB-B17A-3014AB684615}" type="presOf" srcId="{92900A48-0DF2-4EB9-A403-9B9EC1054687}" destId="{85185AE5-C2CA-4B16-9AF2-6693E062B2C7}" srcOrd="0" destOrd="0" presId="urn:microsoft.com/office/officeart/2005/8/layout/chevron2"/>
    <dgm:cxn modelId="{C9C090CE-0337-4D88-A0FF-A8DB8E014C62}" srcId="{96976838-7D78-42F6-A41A-0F090A70261A}" destId="{86837BB2-92D2-465A-B1EA-4E71A83F7A80}" srcOrd="0" destOrd="0" parTransId="{27E814F9-77C5-4527-95D0-BF89626E2DF3}" sibTransId="{B6B3E5A1-E9F7-4C39-97FD-940BF3ECE5E7}"/>
    <dgm:cxn modelId="{4C19DFD1-2212-4E89-8846-0E6C1C29DD01}" type="presOf" srcId="{FA0E415C-BBDD-41FB-B801-520BAE921CA0}" destId="{498E78EF-0D1B-49E5-88B4-8B12326F7168}" srcOrd="0" destOrd="0" presId="urn:microsoft.com/office/officeart/2005/8/layout/chevron2"/>
    <dgm:cxn modelId="{175E9764-46E5-41AE-8CC0-CC72706360CD}" type="presOf" srcId="{96976838-7D78-42F6-A41A-0F090A70261A}" destId="{A160A94D-C5A4-4517-B406-7828EFBF3B0D}" srcOrd="0" destOrd="0" presId="urn:microsoft.com/office/officeart/2005/8/layout/chevron2"/>
    <dgm:cxn modelId="{AAF0096F-122A-408A-88DA-42C297B75E14}" srcId="{15647720-3ED4-4B83-B2A0-3F322FAB5ECC}" destId="{37B687F9-7C7F-4113-A421-620A307C7872}" srcOrd="1" destOrd="0" parTransId="{D892559E-699D-4E65-AAA7-D8BDB7DA5329}" sibTransId="{B928D624-EAF2-4ED1-8F05-2E854E4385B9}"/>
    <dgm:cxn modelId="{B23367AD-57BE-4F61-951F-B151A40A6833}" srcId="{92900A48-0DF2-4EB9-A403-9B9EC1054687}" destId="{96976838-7D78-42F6-A41A-0F090A70261A}" srcOrd="1" destOrd="0" parTransId="{1CC2F9EE-FD35-4BD8-B8ED-65CF7E816779}" sibTransId="{DF09F38D-7B66-4BBC-BE83-378E64EE8A4F}"/>
    <dgm:cxn modelId="{8094CBE7-4562-4DCF-BB5B-9D1B9AAEAD28}" type="presOf" srcId="{86837BB2-92D2-465A-B1EA-4E71A83F7A80}" destId="{3D66F027-3FB7-4D50-8E20-C6A160A825A3}" srcOrd="0" destOrd="0" presId="urn:microsoft.com/office/officeart/2005/8/layout/chevron2"/>
    <dgm:cxn modelId="{BCBB0F08-CDC2-4B09-B5BE-728993A1FF16}" type="presOf" srcId="{37B687F9-7C7F-4113-A421-620A307C7872}" destId="{BC9D99B6-EC12-4156-877F-73FF36BC370D}" srcOrd="0" destOrd="1" presId="urn:microsoft.com/office/officeart/2005/8/layout/chevron2"/>
    <dgm:cxn modelId="{D8E693F2-25FB-4DBD-AC36-3CF609D0D82A}" type="presParOf" srcId="{85185AE5-C2CA-4B16-9AF2-6693E062B2C7}" destId="{2CE3163C-7D02-4236-9706-AFA46A775A2E}" srcOrd="0" destOrd="0" presId="urn:microsoft.com/office/officeart/2005/8/layout/chevron2"/>
    <dgm:cxn modelId="{13930F05-AFE9-4451-B167-03D20266391F}" type="presParOf" srcId="{2CE3163C-7D02-4236-9706-AFA46A775A2E}" destId="{4374BFA9-8773-412D-B5C4-C49DCC899E7D}" srcOrd="0" destOrd="0" presId="urn:microsoft.com/office/officeart/2005/8/layout/chevron2"/>
    <dgm:cxn modelId="{72327D41-64EB-4080-A55E-9DF7B341D12A}" type="presParOf" srcId="{2CE3163C-7D02-4236-9706-AFA46A775A2E}" destId="{498E78EF-0D1B-49E5-88B4-8B12326F7168}" srcOrd="1" destOrd="0" presId="urn:microsoft.com/office/officeart/2005/8/layout/chevron2"/>
    <dgm:cxn modelId="{DB82C16B-5DB3-4284-BA6B-5C2708DAFEF8}" type="presParOf" srcId="{85185AE5-C2CA-4B16-9AF2-6693E062B2C7}" destId="{7E3DB58E-97FC-4741-82FB-BBA98381D319}" srcOrd="1" destOrd="0" presId="urn:microsoft.com/office/officeart/2005/8/layout/chevron2"/>
    <dgm:cxn modelId="{65672100-2CA5-49AE-AC33-F88498336B6E}" type="presParOf" srcId="{85185AE5-C2CA-4B16-9AF2-6693E062B2C7}" destId="{1D80611E-BE2C-40CE-9859-7EE6105C6DC4}" srcOrd="2" destOrd="0" presId="urn:microsoft.com/office/officeart/2005/8/layout/chevron2"/>
    <dgm:cxn modelId="{D5DF5AA9-993F-4B29-9846-4CCDBD343FBA}" type="presParOf" srcId="{1D80611E-BE2C-40CE-9859-7EE6105C6DC4}" destId="{A160A94D-C5A4-4517-B406-7828EFBF3B0D}" srcOrd="0" destOrd="0" presId="urn:microsoft.com/office/officeart/2005/8/layout/chevron2"/>
    <dgm:cxn modelId="{A1ED5E80-36A4-4022-8AC4-67807210540C}" type="presParOf" srcId="{1D80611E-BE2C-40CE-9859-7EE6105C6DC4}" destId="{3D66F027-3FB7-4D50-8E20-C6A160A825A3}" srcOrd="1" destOrd="0" presId="urn:microsoft.com/office/officeart/2005/8/layout/chevron2"/>
    <dgm:cxn modelId="{03CF46D5-62F5-4FCE-ADAF-254B1C8684CD}" type="presParOf" srcId="{85185AE5-C2CA-4B16-9AF2-6693E062B2C7}" destId="{4F49F04E-DD0E-44BD-A85B-575F7C323F81}" srcOrd="3" destOrd="0" presId="urn:microsoft.com/office/officeart/2005/8/layout/chevron2"/>
    <dgm:cxn modelId="{86E2E42E-2608-4D56-B5DA-72417B8F2172}" type="presParOf" srcId="{85185AE5-C2CA-4B16-9AF2-6693E062B2C7}" destId="{E2809B48-BFFF-41A4-9EF2-C22D8EB79666}" srcOrd="4" destOrd="0" presId="urn:microsoft.com/office/officeart/2005/8/layout/chevron2"/>
    <dgm:cxn modelId="{A7CDF696-2D6A-49AB-BEB9-A2F81A5A9C39}" type="presParOf" srcId="{E2809B48-BFFF-41A4-9EF2-C22D8EB79666}" destId="{BD46C103-C16C-448B-88A9-A7C9B3821252}" srcOrd="0" destOrd="0" presId="urn:microsoft.com/office/officeart/2005/8/layout/chevron2"/>
    <dgm:cxn modelId="{A1192A97-C9F0-4763-9CA5-D97FC0D3C389}" type="presParOf" srcId="{E2809B48-BFFF-41A4-9EF2-C22D8EB79666}" destId="{BC9D99B6-EC12-4156-877F-73FF36BC37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E9CEF-D215-4B52-B197-6735C0EC3452}" type="doc">
      <dgm:prSet loTypeId="urn:microsoft.com/office/officeart/2005/8/layout/vList3#1" loCatId="list" qsTypeId="urn:microsoft.com/office/officeart/2005/8/quickstyle/simple5" qsCatId="simple" csTypeId="urn:microsoft.com/office/officeart/2005/8/colors/accent6_1" csCatId="accent6" phldr="1"/>
      <dgm:spPr/>
    </dgm:pt>
    <dgm:pt modelId="{91DDB4CA-BB70-4289-B81D-ECAD3B2095EA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Подготовительный </a:t>
          </a:r>
        </a:p>
        <a:p>
          <a:r>
            <a:rPr lang="ru-RU" b="1" dirty="0" smtClean="0">
              <a:latin typeface="Georgia" pitchFamily="18" charset="0"/>
            </a:rPr>
            <a:t>( ритуал  входа)</a:t>
          </a:r>
          <a:endParaRPr lang="ru-RU" b="1" dirty="0">
            <a:latin typeface="Georgia" pitchFamily="18" charset="0"/>
          </a:endParaRPr>
        </a:p>
      </dgm:t>
    </dgm:pt>
    <dgm:pt modelId="{CADA3DE1-87A2-4A4E-BD30-F97DA852CE41}" type="parTrans" cxnId="{A93C6E60-D9D9-42BF-9545-D81FD92301DC}">
      <dgm:prSet/>
      <dgm:spPr/>
      <dgm:t>
        <a:bodyPr/>
        <a:lstStyle/>
        <a:p>
          <a:endParaRPr lang="ru-RU"/>
        </a:p>
      </dgm:t>
    </dgm:pt>
    <dgm:pt modelId="{03872FC6-325A-48E8-8081-266F1BA45C48}" type="sibTrans" cxnId="{A93C6E60-D9D9-42BF-9545-D81FD92301DC}">
      <dgm:prSet/>
      <dgm:spPr/>
      <dgm:t>
        <a:bodyPr/>
        <a:lstStyle/>
        <a:p>
          <a:endParaRPr lang="ru-RU"/>
        </a:p>
      </dgm:t>
    </dgm:pt>
    <dgm:pt modelId="{B5A1F406-DFE9-429E-97E3-063B09413C90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Основная  часть</a:t>
          </a:r>
          <a:endParaRPr lang="ru-RU" b="1" dirty="0">
            <a:latin typeface="Georgia" pitchFamily="18" charset="0"/>
          </a:endParaRPr>
        </a:p>
      </dgm:t>
    </dgm:pt>
    <dgm:pt modelId="{D0B71F57-1F4C-48B5-86D6-1DA8E3AEE7B8}" type="parTrans" cxnId="{F4B3269B-9341-49CC-BD52-5CEA936FE6DC}">
      <dgm:prSet/>
      <dgm:spPr/>
      <dgm:t>
        <a:bodyPr/>
        <a:lstStyle/>
        <a:p>
          <a:endParaRPr lang="ru-RU"/>
        </a:p>
      </dgm:t>
    </dgm:pt>
    <dgm:pt modelId="{AC4148EF-C31C-4CD4-A6AB-E91649984574}" type="sibTrans" cxnId="{F4B3269B-9341-49CC-BD52-5CEA936FE6DC}">
      <dgm:prSet/>
      <dgm:spPr/>
      <dgm:t>
        <a:bodyPr/>
        <a:lstStyle/>
        <a:p>
          <a:endParaRPr lang="ru-RU"/>
        </a:p>
      </dgm:t>
    </dgm:pt>
    <dgm:pt modelId="{90CF5553-40B2-4FFF-B7AD-62DF6B742988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Заключительный  этап  (ритуал  выхода)</a:t>
          </a:r>
          <a:endParaRPr lang="ru-RU" b="1" dirty="0">
            <a:latin typeface="Georgia" pitchFamily="18" charset="0"/>
          </a:endParaRPr>
        </a:p>
      </dgm:t>
    </dgm:pt>
    <dgm:pt modelId="{68917779-1E50-4EF4-890B-D6AA64F83EBC}" type="parTrans" cxnId="{32B91ADB-984B-423C-93DF-21FAA0F1E75B}">
      <dgm:prSet/>
      <dgm:spPr/>
      <dgm:t>
        <a:bodyPr/>
        <a:lstStyle/>
        <a:p>
          <a:endParaRPr lang="ru-RU"/>
        </a:p>
      </dgm:t>
    </dgm:pt>
    <dgm:pt modelId="{D4E37AFC-24B2-4712-BD44-435527FAE516}" type="sibTrans" cxnId="{32B91ADB-984B-423C-93DF-21FAA0F1E75B}">
      <dgm:prSet/>
      <dgm:spPr/>
      <dgm:t>
        <a:bodyPr/>
        <a:lstStyle/>
        <a:p>
          <a:endParaRPr lang="ru-RU"/>
        </a:p>
      </dgm:t>
    </dgm:pt>
    <dgm:pt modelId="{42AF5258-F0C8-447C-9CF4-CFFDF244C35B}" type="pres">
      <dgm:prSet presAssocID="{D26E9CEF-D215-4B52-B197-6735C0EC3452}" presName="linearFlow" presStyleCnt="0">
        <dgm:presLayoutVars>
          <dgm:dir/>
          <dgm:resizeHandles val="exact"/>
        </dgm:presLayoutVars>
      </dgm:prSet>
      <dgm:spPr/>
    </dgm:pt>
    <dgm:pt modelId="{C3CC7CEF-81A5-472C-A5D2-82781427BFEC}" type="pres">
      <dgm:prSet presAssocID="{91DDB4CA-BB70-4289-B81D-ECAD3B2095EA}" presName="composite" presStyleCnt="0"/>
      <dgm:spPr/>
    </dgm:pt>
    <dgm:pt modelId="{CC3D1D1A-C79D-4581-9A0D-F8FBC106417B}" type="pres">
      <dgm:prSet presAssocID="{91DDB4CA-BB70-4289-B81D-ECAD3B2095EA}" presName="imgShp" presStyleLbl="fgImgPlace1" presStyleIdx="0" presStyleCnt="3" custScaleX="287243" custScaleY="255519" custLinFactNeighborX="-44748" custLinFactNeighborY="-1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A1DA4E-FE0A-4688-A284-70D6C8C31439}" type="pres">
      <dgm:prSet presAssocID="{91DDB4CA-BB70-4289-B81D-ECAD3B2095EA}" presName="txShp" presStyleLbl="node1" presStyleIdx="0" presStyleCnt="3" custScaleY="170501" custLinFactNeighborX="16395" custLinFactNeighborY="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2E99-CAE4-4730-AC63-50DE00AC1737}" type="pres">
      <dgm:prSet presAssocID="{03872FC6-325A-48E8-8081-266F1BA45C48}" presName="spacing" presStyleCnt="0"/>
      <dgm:spPr/>
    </dgm:pt>
    <dgm:pt modelId="{5A73E497-6E44-415E-8B3B-D80A67EEF2B5}" type="pres">
      <dgm:prSet presAssocID="{B5A1F406-DFE9-429E-97E3-063B09413C90}" presName="composite" presStyleCnt="0"/>
      <dgm:spPr/>
    </dgm:pt>
    <dgm:pt modelId="{6B6D7D7B-C2E7-4C44-893C-43D6C6119AFB}" type="pres">
      <dgm:prSet presAssocID="{B5A1F406-DFE9-429E-97E3-063B09413C90}" presName="imgShp" presStyleLbl="fgImgPlace1" presStyleIdx="1" presStyleCnt="3" custScaleX="243669" custScaleY="251589" custLinFactNeighborX="-45379" custLinFactNeighborY="-234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E43F92-70DB-485B-9023-F0AD35801CA3}" type="pres">
      <dgm:prSet presAssocID="{B5A1F406-DFE9-429E-97E3-063B09413C90}" presName="txShp" presStyleLbl="node1" presStyleIdx="1" presStyleCnt="3" custScaleY="167750" custLinFactNeighborX="18726" custLinFactNeighborY="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C238-3D3E-4411-9C04-CAA1D79613A6}" type="pres">
      <dgm:prSet presAssocID="{AC4148EF-C31C-4CD4-A6AB-E91649984574}" presName="spacing" presStyleCnt="0"/>
      <dgm:spPr/>
    </dgm:pt>
    <dgm:pt modelId="{5E5F1FE8-54BD-45D6-BB01-88EABAC03D37}" type="pres">
      <dgm:prSet presAssocID="{90CF5553-40B2-4FFF-B7AD-62DF6B742988}" presName="composite" presStyleCnt="0"/>
      <dgm:spPr/>
    </dgm:pt>
    <dgm:pt modelId="{997820D0-FDE3-4990-934D-7511BD6FA35A}" type="pres">
      <dgm:prSet presAssocID="{90CF5553-40B2-4FFF-B7AD-62DF6B742988}" presName="imgShp" presStyleLbl="fgImgPlace1" presStyleIdx="2" presStyleCnt="3" custScaleX="235256" custScaleY="232105" custLinFactNeighborX="-50164" custLinFactNeighborY="-97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2625F1-1457-447B-B0AC-D44FD60EE3BE}" type="pres">
      <dgm:prSet presAssocID="{90CF5553-40B2-4FFF-B7AD-62DF6B742988}" presName="txShp" presStyleLbl="node1" presStyleIdx="2" presStyleCnt="3" custScaleY="178413" custLinFactNeighborX="18998" custLinFactNeighborY="-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91ADB-984B-423C-93DF-21FAA0F1E75B}" srcId="{D26E9CEF-D215-4B52-B197-6735C0EC3452}" destId="{90CF5553-40B2-4FFF-B7AD-62DF6B742988}" srcOrd="2" destOrd="0" parTransId="{68917779-1E50-4EF4-890B-D6AA64F83EBC}" sibTransId="{D4E37AFC-24B2-4712-BD44-435527FAE516}"/>
    <dgm:cxn modelId="{5352FC4E-E373-41C8-BFF7-5C8CACFB7D2C}" type="presOf" srcId="{90CF5553-40B2-4FFF-B7AD-62DF6B742988}" destId="{702625F1-1457-447B-B0AC-D44FD60EE3BE}" srcOrd="0" destOrd="0" presId="urn:microsoft.com/office/officeart/2005/8/layout/vList3#1"/>
    <dgm:cxn modelId="{5087A747-26D7-4D85-8AA2-37C034FF700B}" type="presOf" srcId="{91DDB4CA-BB70-4289-B81D-ECAD3B2095EA}" destId="{6FA1DA4E-FE0A-4688-A284-70D6C8C31439}" srcOrd="0" destOrd="0" presId="urn:microsoft.com/office/officeart/2005/8/layout/vList3#1"/>
    <dgm:cxn modelId="{97048589-5AAD-4EC7-9B3F-7A27A6AEE491}" type="presOf" srcId="{B5A1F406-DFE9-429E-97E3-063B09413C90}" destId="{66E43F92-70DB-485B-9023-F0AD35801CA3}" srcOrd="0" destOrd="0" presId="urn:microsoft.com/office/officeart/2005/8/layout/vList3#1"/>
    <dgm:cxn modelId="{F4B3269B-9341-49CC-BD52-5CEA936FE6DC}" srcId="{D26E9CEF-D215-4B52-B197-6735C0EC3452}" destId="{B5A1F406-DFE9-429E-97E3-063B09413C90}" srcOrd="1" destOrd="0" parTransId="{D0B71F57-1F4C-48B5-86D6-1DA8E3AEE7B8}" sibTransId="{AC4148EF-C31C-4CD4-A6AB-E91649984574}"/>
    <dgm:cxn modelId="{A93C6E60-D9D9-42BF-9545-D81FD92301DC}" srcId="{D26E9CEF-D215-4B52-B197-6735C0EC3452}" destId="{91DDB4CA-BB70-4289-B81D-ECAD3B2095EA}" srcOrd="0" destOrd="0" parTransId="{CADA3DE1-87A2-4A4E-BD30-F97DA852CE41}" sibTransId="{03872FC6-325A-48E8-8081-266F1BA45C48}"/>
    <dgm:cxn modelId="{3A832318-C7B0-4A5D-A654-119BA5453D10}" type="presOf" srcId="{D26E9CEF-D215-4B52-B197-6735C0EC3452}" destId="{42AF5258-F0C8-447C-9CF4-CFFDF244C35B}" srcOrd="0" destOrd="0" presId="urn:microsoft.com/office/officeart/2005/8/layout/vList3#1"/>
    <dgm:cxn modelId="{B1A7CBD3-8430-4F6B-992D-B253BC2602CF}" type="presParOf" srcId="{42AF5258-F0C8-447C-9CF4-CFFDF244C35B}" destId="{C3CC7CEF-81A5-472C-A5D2-82781427BFEC}" srcOrd="0" destOrd="0" presId="urn:microsoft.com/office/officeart/2005/8/layout/vList3#1"/>
    <dgm:cxn modelId="{5FEA95B0-141B-4070-BC6A-65C34E48A831}" type="presParOf" srcId="{C3CC7CEF-81A5-472C-A5D2-82781427BFEC}" destId="{CC3D1D1A-C79D-4581-9A0D-F8FBC106417B}" srcOrd="0" destOrd="0" presId="urn:microsoft.com/office/officeart/2005/8/layout/vList3#1"/>
    <dgm:cxn modelId="{0E2757A5-F918-4423-B8ED-1AB597A22482}" type="presParOf" srcId="{C3CC7CEF-81A5-472C-A5D2-82781427BFEC}" destId="{6FA1DA4E-FE0A-4688-A284-70D6C8C31439}" srcOrd="1" destOrd="0" presId="urn:microsoft.com/office/officeart/2005/8/layout/vList3#1"/>
    <dgm:cxn modelId="{44BC57DA-77E4-49CD-9449-38DF3D0F37D9}" type="presParOf" srcId="{42AF5258-F0C8-447C-9CF4-CFFDF244C35B}" destId="{29AE2E99-CAE4-4730-AC63-50DE00AC1737}" srcOrd="1" destOrd="0" presId="urn:microsoft.com/office/officeart/2005/8/layout/vList3#1"/>
    <dgm:cxn modelId="{652E7130-F57C-4CE7-A3D2-044CA469077F}" type="presParOf" srcId="{42AF5258-F0C8-447C-9CF4-CFFDF244C35B}" destId="{5A73E497-6E44-415E-8B3B-D80A67EEF2B5}" srcOrd="2" destOrd="0" presId="urn:microsoft.com/office/officeart/2005/8/layout/vList3#1"/>
    <dgm:cxn modelId="{CE5390D4-5FDF-4B42-A6AF-6F0114CBB6E3}" type="presParOf" srcId="{5A73E497-6E44-415E-8B3B-D80A67EEF2B5}" destId="{6B6D7D7B-C2E7-4C44-893C-43D6C6119AFB}" srcOrd="0" destOrd="0" presId="urn:microsoft.com/office/officeart/2005/8/layout/vList3#1"/>
    <dgm:cxn modelId="{E7FEF915-CC28-4024-80DB-B6F75B7B81A0}" type="presParOf" srcId="{5A73E497-6E44-415E-8B3B-D80A67EEF2B5}" destId="{66E43F92-70DB-485B-9023-F0AD35801CA3}" srcOrd="1" destOrd="0" presId="urn:microsoft.com/office/officeart/2005/8/layout/vList3#1"/>
    <dgm:cxn modelId="{14B62FFC-7190-42E1-9E81-FC4B070BF49F}" type="presParOf" srcId="{42AF5258-F0C8-447C-9CF4-CFFDF244C35B}" destId="{CB5CC238-3D3E-4411-9C04-CAA1D79613A6}" srcOrd="3" destOrd="0" presId="urn:microsoft.com/office/officeart/2005/8/layout/vList3#1"/>
    <dgm:cxn modelId="{3B9F13BA-A134-4DEB-AAE1-6A88043596B7}" type="presParOf" srcId="{42AF5258-F0C8-447C-9CF4-CFFDF244C35B}" destId="{5E5F1FE8-54BD-45D6-BB01-88EABAC03D37}" srcOrd="4" destOrd="0" presId="urn:microsoft.com/office/officeart/2005/8/layout/vList3#1"/>
    <dgm:cxn modelId="{F9215C07-1F39-495A-A6C0-B8F544C16DE9}" type="presParOf" srcId="{5E5F1FE8-54BD-45D6-BB01-88EABAC03D37}" destId="{997820D0-FDE3-4990-934D-7511BD6FA35A}" srcOrd="0" destOrd="0" presId="urn:microsoft.com/office/officeart/2005/8/layout/vList3#1"/>
    <dgm:cxn modelId="{ADFD5468-ACCA-43CB-985D-013CE31721C9}" type="presParOf" srcId="{5E5F1FE8-54BD-45D6-BB01-88EABAC03D37}" destId="{702625F1-1457-447B-B0AC-D44FD60EE3B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20B1D-4E88-469E-852A-04628233050E}" type="doc">
      <dgm:prSet loTypeId="urn:microsoft.com/office/officeart/2005/8/layout/vList4#1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0DEDA0-AE34-4CEE-A87E-004826A56BEE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Действия  с  песком:</a:t>
          </a:r>
          <a:endParaRPr lang="ru-RU" b="1" dirty="0">
            <a:latin typeface="Georgia" pitchFamily="18" charset="0"/>
          </a:endParaRPr>
        </a:p>
      </dgm:t>
    </dgm:pt>
    <dgm:pt modelId="{57AFA703-20E2-4DC5-BBAD-F05DD26C7136}" type="parTrans" cxnId="{A5FFCF16-97BC-4968-AFA5-22F5B1B974FE}">
      <dgm:prSet/>
      <dgm:spPr/>
      <dgm:t>
        <a:bodyPr/>
        <a:lstStyle/>
        <a:p>
          <a:endParaRPr lang="ru-RU"/>
        </a:p>
      </dgm:t>
    </dgm:pt>
    <dgm:pt modelId="{258FE524-4A79-4C92-81DC-179FFC2F56AF}" type="sibTrans" cxnId="{A5FFCF16-97BC-4968-AFA5-22F5B1B974FE}">
      <dgm:prSet/>
      <dgm:spPr/>
      <dgm:t>
        <a:bodyPr/>
        <a:lstStyle/>
        <a:p>
          <a:endParaRPr lang="ru-RU"/>
        </a:p>
      </dgm:t>
    </dgm:pt>
    <dgm:pt modelId="{A78BA933-0004-4D70-B331-1D2E08294FF2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Сжать-разжать,  захватить  в  щепотку; </a:t>
          </a:r>
          <a:endParaRPr lang="ru-RU" b="1" dirty="0">
            <a:latin typeface="Georgia" pitchFamily="18" charset="0"/>
          </a:endParaRPr>
        </a:p>
      </dgm:t>
    </dgm:pt>
    <dgm:pt modelId="{D46584FE-E88B-459D-8DBA-06FA8EBDDD6A}" type="parTrans" cxnId="{64A236DA-4BB2-48AD-AAF8-4E88630E41C0}">
      <dgm:prSet/>
      <dgm:spPr/>
      <dgm:t>
        <a:bodyPr/>
        <a:lstStyle/>
        <a:p>
          <a:endParaRPr lang="ru-RU"/>
        </a:p>
      </dgm:t>
    </dgm:pt>
    <dgm:pt modelId="{672F8CC8-D882-4C70-A8C6-F0E757FF15AB}" type="sibTrans" cxnId="{64A236DA-4BB2-48AD-AAF8-4E88630E41C0}">
      <dgm:prSet/>
      <dgm:spPr/>
      <dgm:t>
        <a:bodyPr/>
        <a:lstStyle/>
        <a:p>
          <a:endParaRPr lang="ru-RU"/>
        </a:p>
      </dgm:t>
    </dgm:pt>
    <dgm:pt modelId="{F7E82148-FBC6-4AF5-A82A-633696FFAD01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Выложить  по  насыпанной  дорожке  камешки;</a:t>
          </a:r>
          <a:endParaRPr lang="ru-RU" b="1" dirty="0">
            <a:latin typeface="Georgia" pitchFamily="18" charset="0"/>
          </a:endParaRPr>
        </a:p>
      </dgm:t>
    </dgm:pt>
    <dgm:pt modelId="{E8C11948-76B4-474E-9752-5FCCDE0CBAAC}" type="parTrans" cxnId="{7752D4C1-6B76-4726-B025-7F2851A3586D}">
      <dgm:prSet/>
      <dgm:spPr/>
      <dgm:t>
        <a:bodyPr/>
        <a:lstStyle/>
        <a:p>
          <a:endParaRPr lang="ru-RU"/>
        </a:p>
      </dgm:t>
    </dgm:pt>
    <dgm:pt modelId="{4605CE94-3C17-49EA-8F49-3079B5049BB9}" type="sibTrans" cxnId="{7752D4C1-6B76-4726-B025-7F2851A3586D}">
      <dgm:prSet/>
      <dgm:spPr/>
      <dgm:t>
        <a:bodyPr/>
        <a:lstStyle/>
        <a:p>
          <a:endParaRPr lang="ru-RU"/>
        </a:p>
      </dgm:t>
    </dgm:pt>
    <dgm:pt modelId="{CB681EE2-2BA3-49A4-990F-0C6924621E17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Прикосновения</a:t>
          </a:r>
          <a:r>
            <a:rPr lang="ru-RU" sz="2200" b="1" dirty="0" smtClean="0">
              <a:latin typeface="Georgia" pitchFamily="18" charset="0"/>
            </a:rPr>
            <a:t>  к  поверхности  песка</a:t>
          </a:r>
          <a:endParaRPr lang="ru-RU" sz="2200" b="1" dirty="0">
            <a:latin typeface="Georgia" pitchFamily="18" charset="0"/>
          </a:endParaRPr>
        </a:p>
      </dgm:t>
    </dgm:pt>
    <dgm:pt modelId="{DEA1360B-3DC3-4B65-BE91-0DEC0685120F}" type="parTrans" cxnId="{C1DD0950-2B83-4CC7-BEF0-4EF96C07C899}">
      <dgm:prSet/>
      <dgm:spPr/>
      <dgm:t>
        <a:bodyPr/>
        <a:lstStyle/>
        <a:p>
          <a:endParaRPr lang="ru-RU"/>
        </a:p>
      </dgm:t>
    </dgm:pt>
    <dgm:pt modelId="{4B88DF16-2030-46DA-8C4D-CE205C97FDC2}" type="sibTrans" cxnId="{C1DD0950-2B83-4CC7-BEF0-4EF96C07C899}">
      <dgm:prSet/>
      <dgm:spPr/>
      <dgm:t>
        <a:bodyPr/>
        <a:lstStyle/>
        <a:p>
          <a:endParaRPr lang="ru-RU"/>
        </a:p>
      </dgm:t>
    </dgm:pt>
    <dgm:pt modelId="{6124BA9E-E2EC-463C-8789-A72837AA6040}">
      <dgm:prSet phldrT="[Текст]"/>
      <dgm:spPr/>
      <dgm:t>
        <a:bodyPr/>
        <a:lstStyle/>
        <a:p>
          <a:r>
            <a:rPr lang="ru-RU" sz="1700" b="1" dirty="0" smtClean="0">
              <a:latin typeface="Georgia" pitchFamily="18" charset="0"/>
            </a:rPr>
            <a:t>Ребром  ладони  нарисовать  геометрические  фигуры;</a:t>
          </a:r>
          <a:endParaRPr lang="ru-RU" sz="1700" b="1" dirty="0">
            <a:latin typeface="Georgia" pitchFamily="18" charset="0"/>
          </a:endParaRPr>
        </a:p>
      </dgm:t>
    </dgm:pt>
    <dgm:pt modelId="{2A84271E-8C65-42AF-A098-D3B2CD6C9F11}" type="parTrans" cxnId="{1BB393B6-9D7F-4439-93C5-2396D68F88F1}">
      <dgm:prSet/>
      <dgm:spPr/>
      <dgm:t>
        <a:bodyPr/>
        <a:lstStyle/>
        <a:p>
          <a:endParaRPr lang="ru-RU"/>
        </a:p>
      </dgm:t>
    </dgm:pt>
    <dgm:pt modelId="{CC95415E-AAF2-4021-975A-D22C600F858C}" type="sibTrans" cxnId="{1BB393B6-9D7F-4439-93C5-2396D68F88F1}">
      <dgm:prSet/>
      <dgm:spPr/>
      <dgm:t>
        <a:bodyPr/>
        <a:lstStyle/>
        <a:p>
          <a:endParaRPr lang="ru-RU"/>
        </a:p>
      </dgm:t>
    </dgm:pt>
    <dgm:pt modelId="{58A6F0D3-19CA-4C11-B885-C236F7EE76F4}">
      <dgm:prSet phldrT="[Текст]"/>
      <dgm:spPr/>
      <dgm:t>
        <a:bodyPr/>
        <a:lstStyle/>
        <a:p>
          <a:r>
            <a:rPr lang="ru-RU" sz="1700" b="1" dirty="0" smtClean="0">
              <a:latin typeface="Georgia" pitchFamily="18" charset="0"/>
            </a:rPr>
            <a:t>Отыскать  в  песочнице  предметы, определённый  предмет;</a:t>
          </a:r>
          <a:endParaRPr lang="ru-RU" sz="1700" b="1" dirty="0">
            <a:latin typeface="Georgia" pitchFamily="18" charset="0"/>
          </a:endParaRPr>
        </a:p>
      </dgm:t>
    </dgm:pt>
    <dgm:pt modelId="{6EF82F03-A06B-4DBF-92CB-0A186D83DFEE}" type="parTrans" cxnId="{B2FD5C3D-0AD8-415A-8253-F8186CAE8F80}">
      <dgm:prSet/>
      <dgm:spPr/>
      <dgm:t>
        <a:bodyPr/>
        <a:lstStyle/>
        <a:p>
          <a:endParaRPr lang="ru-RU"/>
        </a:p>
      </dgm:t>
    </dgm:pt>
    <dgm:pt modelId="{3BB01277-5719-49EC-AAAB-D8F3BD0A0715}" type="sibTrans" cxnId="{B2FD5C3D-0AD8-415A-8253-F8186CAE8F80}">
      <dgm:prSet/>
      <dgm:spPr/>
      <dgm:t>
        <a:bodyPr/>
        <a:lstStyle/>
        <a:p>
          <a:endParaRPr lang="ru-RU"/>
        </a:p>
      </dgm:t>
    </dgm:pt>
    <dgm:pt modelId="{98016E2B-CC5A-4E45-AE09-95C92C522242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Рисование  на  песке:</a:t>
          </a:r>
          <a:endParaRPr lang="ru-RU" b="1" dirty="0">
            <a:latin typeface="Georgia" pitchFamily="18" charset="0"/>
          </a:endParaRPr>
        </a:p>
      </dgm:t>
    </dgm:pt>
    <dgm:pt modelId="{BF53F907-A317-404D-9B2E-5CBED78C774A}" type="parTrans" cxnId="{825B85B9-19E4-4D31-B168-BA877319B67A}">
      <dgm:prSet/>
      <dgm:spPr/>
      <dgm:t>
        <a:bodyPr/>
        <a:lstStyle/>
        <a:p>
          <a:endParaRPr lang="ru-RU"/>
        </a:p>
      </dgm:t>
    </dgm:pt>
    <dgm:pt modelId="{BA44F07F-AF59-4FEC-B19D-F90BDC487284}" type="sibTrans" cxnId="{825B85B9-19E4-4D31-B168-BA877319B67A}">
      <dgm:prSet/>
      <dgm:spPr/>
      <dgm:t>
        <a:bodyPr/>
        <a:lstStyle/>
        <a:p>
          <a:endParaRPr lang="ru-RU"/>
        </a:p>
      </dgm:t>
    </dgm:pt>
    <dgm:pt modelId="{265F68CE-175B-4A01-8088-4F2E8A1E2EE2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«Дорожки»,  «Заборчики»,  «Дожди»,  «Лесенки»,  «Следы»</a:t>
          </a:r>
          <a:endParaRPr lang="ru-RU" b="1" dirty="0">
            <a:latin typeface="Georgia" pitchFamily="18" charset="0"/>
          </a:endParaRPr>
        </a:p>
      </dgm:t>
    </dgm:pt>
    <dgm:pt modelId="{A9BA625C-CA7A-4517-AFF0-4457E1B57BE5}" type="parTrans" cxnId="{0435472D-1AD7-4F38-8162-576B7F4D54DC}">
      <dgm:prSet/>
      <dgm:spPr/>
      <dgm:t>
        <a:bodyPr/>
        <a:lstStyle/>
        <a:p>
          <a:endParaRPr lang="ru-RU"/>
        </a:p>
      </dgm:t>
    </dgm:pt>
    <dgm:pt modelId="{B502B997-E48F-49DF-A1AD-056C4DE6E81A}" type="sibTrans" cxnId="{0435472D-1AD7-4F38-8162-576B7F4D54DC}">
      <dgm:prSet/>
      <dgm:spPr/>
      <dgm:t>
        <a:bodyPr/>
        <a:lstStyle/>
        <a:p>
          <a:endParaRPr lang="ru-RU"/>
        </a:p>
      </dgm:t>
    </dgm:pt>
    <dgm:pt modelId="{1FC5C239-1449-4FE8-8414-4262454CFAED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Работа  с  контурами  и  шаблонами;</a:t>
          </a:r>
          <a:endParaRPr lang="ru-RU" b="1" dirty="0">
            <a:latin typeface="Georgia" pitchFamily="18" charset="0"/>
          </a:endParaRPr>
        </a:p>
      </dgm:t>
    </dgm:pt>
    <dgm:pt modelId="{1D8E6D5F-9346-43D8-AE22-7F9FEA7B23F0}" type="parTrans" cxnId="{D5A03D0B-DA2D-47B8-828D-093E2A180063}">
      <dgm:prSet/>
      <dgm:spPr/>
      <dgm:t>
        <a:bodyPr/>
        <a:lstStyle/>
        <a:p>
          <a:endParaRPr lang="ru-RU"/>
        </a:p>
      </dgm:t>
    </dgm:pt>
    <dgm:pt modelId="{65194F44-6420-4954-BC08-779C8F93184D}" type="sibTrans" cxnId="{D5A03D0B-DA2D-47B8-828D-093E2A180063}">
      <dgm:prSet/>
      <dgm:spPr/>
      <dgm:t>
        <a:bodyPr/>
        <a:lstStyle/>
        <a:p>
          <a:endParaRPr lang="ru-RU"/>
        </a:p>
      </dgm:t>
    </dgm:pt>
    <dgm:pt modelId="{7545E545-9C31-40E1-978F-3B6187B779F8}" type="pres">
      <dgm:prSet presAssocID="{D5320B1D-4E88-469E-852A-0462823305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F2E9B-0D14-4020-8E36-771F1D0C460F}" type="pres">
      <dgm:prSet presAssocID="{000DEDA0-AE34-4CEE-A87E-004826A56BEE}" presName="comp" presStyleCnt="0"/>
      <dgm:spPr/>
    </dgm:pt>
    <dgm:pt modelId="{3DE2D5CF-CA5C-4914-8FCF-AE77390E579C}" type="pres">
      <dgm:prSet presAssocID="{000DEDA0-AE34-4CEE-A87E-004826A56BEE}" presName="box" presStyleLbl="node1" presStyleIdx="0" presStyleCnt="3"/>
      <dgm:spPr/>
      <dgm:t>
        <a:bodyPr/>
        <a:lstStyle/>
        <a:p>
          <a:endParaRPr lang="ru-RU"/>
        </a:p>
      </dgm:t>
    </dgm:pt>
    <dgm:pt modelId="{23BF5482-543E-4FC1-AC88-ED2B399D7FFE}" type="pres">
      <dgm:prSet presAssocID="{000DEDA0-AE34-4CEE-A87E-004826A56BE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10F4C-FEE6-49D4-8B52-5260013028E6}" type="pres">
      <dgm:prSet presAssocID="{000DEDA0-AE34-4CEE-A87E-004826A56B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D875-EF9E-4450-B09B-7986A65994DD}" type="pres">
      <dgm:prSet presAssocID="{258FE524-4A79-4C92-81DC-179FFC2F56AF}" presName="spacer" presStyleCnt="0"/>
      <dgm:spPr/>
    </dgm:pt>
    <dgm:pt modelId="{C8215081-7DE3-4608-8124-CD241704E043}" type="pres">
      <dgm:prSet presAssocID="{CB681EE2-2BA3-49A4-990F-0C6924621E17}" presName="comp" presStyleCnt="0"/>
      <dgm:spPr/>
    </dgm:pt>
    <dgm:pt modelId="{04447752-A742-4738-B09B-35BC699B892F}" type="pres">
      <dgm:prSet presAssocID="{CB681EE2-2BA3-49A4-990F-0C6924621E17}" presName="box" presStyleLbl="node1" presStyleIdx="1" presStyleCnt="3"/>
      <dgm:spPr/>
      <dgm:t>
        <a:bodyPr/>
        <a:lstStyle/>
        <a:p>
          <a:endParaRPr lang="ru-RU"/>
        </a:p>
      </dgm:t>
    </dgm:pt>
    <dgm:pt modelId="{496E35B3-0D0B-46CC-BE9A-B3AA6CE5871A}" type="pres">
      <dgm:prSet presAssocID="{CB681EE2-2BA3-49A4-990F-0C6924621E1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203A3F-F20B-4706-A40F-D1C233898680}" type="pres">
      <dgm:prSet presAssocID="{CB681EE2-2BA3-49A4-990F-0C6924621E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10E36-F06B-4BC2-9CA5-9BBD445B51C2}" type="pres">
      <dgm:prSet presAssocID="{4B88DF16-2030-46DA-8C4D-CE205C97FDC2}" presName="spacer" presStyleCnt="0"/>
      <dgm:spPr/>
    </dgm:pt>
    <dgm:pt modelId="{C9B20FA7-9C6F-41BD-94F1-87BDAC5EF785}" type="pres">
      <dgm:prSet presAssocID="{98016E2B-CC5A-4E45-AE09-95C92C522242}" presName="comp" presStyleCnt="0"/>
      <dgm:spPr/>
    </dgm:pt>
    <dgm:pt modelId="{A3BE251A-F68A-43D9-8DA1-3A8C11B61887}" type="pres">
      <dgm:prSet presAssocID="{98016E2B-CC5A-4E45-AE09-95C92C522242}" presName="box" presStyleLbl="node1" presStyleIdx="2" presStyleCnt="3"/>
      <dgm:spPr/>
      <dgm:t>
        <a:bodyPr/>
        <a:lstStyle/>
        <a:p>
          <a:endParaRPr lang="ru-RU"/>
        </a:p>
      </dgm:t>
    </dgm:pt>
    <dgm:pt modelId="{350F7804-36C3-4D64-AE87-F3FBA1501525}" type="pres">
      <dgm:prSet presAssocID="{98016E2B-CC5A-4E45-AE09-95C92C52224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8A6545-D58C-4716-B949-179578A89F47}" type="pres">
      <dgm:prSet presAssocID="{98016E2B-CC5A-4E45-AE09-95C92C5222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720D9-A94E-4411-AC86-2B633966B44C}" type="presOf" srcId="{6124BA9E-E2EC-463C-8789-A72837AA6040}" destId="{B4203A3F-F20B-4706-A40F-D1C233898680}" srcOrd="1" destOrd="1" presId="urn:microsoft.com/office/officeart/2005/8/layout/vList4#1"/>
    <dgm:cxn modelId="{441D2BAD-42E4-41B8-94C2-A2557DCEADB2}" type="presOf" srcId="{CB681EE2-2BA3-49A4-990F-0C6924621E17}" destId="{B4203A3F-F20B-4706-A40F-D1C233898680}" srcOrd="1" destOrd="0" presId="urn:microsoft.com/office/officeart/2005/8/layout/vList4#1"/>
    <dgm:cxn modelId="{7752D4C1-6B76-4726-B025-7F2851A3586D}" srcId="{000DEDA0-AE34-4CEE-A87E-004826A56BEE}" destId="{F7E82148-FBC6-4AF5-A82A-633696FFAD01}" srcOrd="1" destOrd="0" parTransId="{E8C11948-76B4-474E-9752-5FCCDE0CBAAC}" sibTransId="{4605CE94-3C17-49EA-8F49-3079B5049BB9}"/>
    <dgm:cxn modelId="{A5FFCF16-97BC-4968-AFA5-22F5B1B974FE}" srcId="{D5320B1D-4E88-469E-852A-04628233050E}" destId="{000DEDA0-AE34-4CEE-A87E-004826A56BEE}" srcOrd="0" destOrd="0" parTransId="{57AFA703-20E2-4DC5-BBAD-F05DD26C7136}" sibTransId="{258FE524-4A79-4C92-81DC-179FFC2F56AF}"/>
    <dgm:cxn modelId="{0435472D-1AD7-4F38-8162-576B7F4D54DC}" srcId="{98016E2B-CC5A-4E45-AE09-95C92C522242}" destId="{265F68CE-175B-4A01-8088-4F2E8A1E2EE2}" srcOrd="0" destOrd="0" parTransId="{A9BA625C-CA7A-4517-AFF0-4457E1B57BE5}" sibTransId="{B502B997-E48F-49DF-A1AD-056C4DE6E81A}"/>
    <dgm:cxn modelId="{8B7585F7-F9D2-4564-9B6B-FFEC0956F989}" type="presOf" srcId="{58A6F0D3-19CA-4C11-B885-C236F7EE76F4}" destId="{B4203A3F-F20B-4706-A40F-D1C233898680}" srcOrd="1" destOrd="2" presId="urn:microsoft.com/office/officeart/2005/8/layout/vList4#1"/>
    <dgm:cxn modelId="{825B85B9-19E4-4D31-B168-BA877319B67A}" srcId="{D5320B1D-4E88-469E-852A-04628233050E}" destId="{98016E2B-CC5A-4E45-AE09-95C92C522242}" srcOrd="2" destOrd="0" parTransId="{BF53F907-A317-404D-9B2E-5CBED78C774A}" sibTransId="{BA44F07F-AF59-4FEC-B19D-F90BDC487284}"/>
    <dgm:cxn modelId="{B85F5EA5-C7B2-4A53-AC59-14C0AEC74089}" type="presOf" srcId="{98016E2B-CC5A-4E45-AE09-95C92C522242}" destId="{408A6545-D58C-4716-B949-179578A89F47}" srcOrd="1" destOrd="0" presId="urn:microsoft.com/office/officeart/2005/8/layout/vList4#1"/>
    <dgm:cxn modelId="{FC346812-6145-4447-AE75-951106BA01E2}" type="presOf" srcId="{265F68CE-175B-4A01-8088-4F2E8A1E2EE2}" destId="{A3BE251A-F68A-43D9-8DA1-3A8C11B61887}" srcOrd="0" destOrd="1" presId="urn:microsoft.com/office/officeart/2005/8/layout/vList4#1"/>
    <dgm:cxn modelId="{D5A03D0B-DA2D-47B8-828D-093E2A180063}" srcId="{98016E2B-CC5A-4E45-AE09-95C92C522242}" destId="{1FC5C239-1449-4FE8-8414-4262454CFAED}" srcOrd="1" destOrd="0" parTransId="{1D8E6D5F-9346-43D8-AE22-7F9FEA7B23F0}" sibTransId="{65194F44-6420-4954-BC08-779C8F93184D}"/>
    <dgm:cxn modelId="{E248F91F-A81B-4752-9D8E-253F44BD9CDE}" type="presOf" srcId="{F7E82148-FBC6-4AF5-A82A-633696FFAD01}" destId="{3DE2D5CF-CA5C-4914-8FCF-AE77390E579C}" srcOrd="0" destOrd="2" presId="urn:microsoft.com/office/officeart/2005/8/layout/vList4#1"/>
    <dgm:cxn modelId="{D6C8CF26-9CCC-4613-BC1D-8034F048378B}" type="presOf" srcId="{265F68CE-175B-4A01-8088-4F2E8A1E2EE2}" destId="{408A6545-D58C-4716-B949-179578A89F47}" srcOrd="1" destOrd="1" presId="urn:microsoft.com/office/officeart/2005/8/layout/vList4#1"/>
    <dgm:cxn modelId="{64A236DA-4BB2-48AD-AAF8-4E88630E41C0}" srcId="{000DEDA0-AE34-4CEE-A87E-004826A56BEE}" destId="{A78BA933-0004-4D70-B331-1D2E08294FF2}" srcOrd="0" destOrd="0" parTransId="{D46584FE-E88B-459D-8DBA-06FA8EBDDD6A}" sibTransId="{672F8CC8-D882-4C70-A8C6-F0E757FF15AB}"/>
    <dgm:cxn modelId="{C20D76E5-75D5-4628-A707-65B19FFA2690}" type="presOf" srcId="{98016E2B-CC5A-4E45-AE09-95C92C522242}" destId="{A3BE251A-F68A-43D9-8DA1-3A8C11B61887}" srcOrd="0" destOrd="0" presId="urn:microsoft.com/office/officeart/2005/8/layout/vList4#1"/>
    <dgm:cxn modelId="{2010C7F7-4431-49FD-A08D-9F99AA51CBF5}" type="presOf" srcId="{6124BA9E-E2EC-463C-8789-A72837AA6040}" destId="{04447752-A742-4738-B09B-35BC699B892F}" srcOrd="0" destOrd="1" presId="urn:microsoft.com/office/officeart/2005/8/layout/vList4#1"/>
    <dgm:cxn modelId="{28EECBA9-D14F-4950-B686-4BE12BACE2A0}" type="presOf" srcId="{58A6F0D3-19CA-4C11-B885-C236F7EE76F4}" destId="{04447752-A742-4738-B09B-35BC699B892F}" srcOrd="0" destOrd="2" presId="urn:microsoft.com/office/officeart/2005/8/layout/vList4#1"/>
    <dgm:cxn modelId="{BB8AD766-B90E-4AA7-B13E-7C82FFF43CFF}" type="presOf" srcId="{A78BA933-0004-4D70-B331-1D2E08294FF2}" destId="{3DE2D5CF-CA5C-4914-8FCF-AE77390E579C}" srcOrd="0" destOrd="1" presId="urn:microsoft.com/office/officeart/2005/8/layout/vList4#1"/>
    <dgm:cxn modelId="{B2FD5C3D-0AD8-415A-8253-F8186CAE8F80}" srcId="{CB681EE2-2BA3-49A4-990F-0C6924621E17}" destId="{58A6F0D3-19CA-4C11-B885-C236F7EE76F4}" srcOrd="1" destOrd="0" parTransId="{6EF82F03-A06B-4DBF-92CB-0A186D83DFEE}" sibTransId="{3BB01277-5719-49EC-AAAB-D8F3BD0A0715}"/>
    <dgm:cxn modelId="{8FD1EF66-8A47-42C1-880F-3E259B66C4DE}" type="presOf" srcId="{000DEDA0-AE34-4CEE-A87E-004826A56BEE}" destId="{5AF10F4C-FEE6-49D4-8B52-5260013028E6}" srcOrd="1" destOrd="0" presId="urn:microsoft.com/office/officeart/2005/8/layout/vList4#1"/>
    <dgm:cxn modelId="{AF6CCD3C-389E-474F-A1EA-712650E94DE7}" type="presOf" srcId="{1FC5C239-1449-4FE8-8414-4262454CFAED}" destId="{A3BE251A-F68A-43D9-8DA1-3A8C11B61887}" srcOrd="0" destOrd="2" presId="urn:microsoft.com/office/officeart/2005/8/layout/vList4#1"/>
    <dgm:cxn modelId="{67F00D54-8400-4DDD-B961-4C5402441BAE}" type="presOf" srcId="{A78BA933-0004-4D70-B331-1D2E08294FF2}" destId="{5AF10F4C-FEE6-49D4-8B52-5260013028E6}" srcOrd="1" destOrd="1" presId="urn:microsoft.com/office/officeart/2005/8/layout/vList4#1"/>
    <dgm:cxn modelId="{3160AA3E-28A9-45E6-A702-4FF5EE2722C6}" type="presOf" srcId="{F7E82148-FBC6-4AF5-A82A-633696FFAD01}" destId="{5AF10F4C-FEE6-49D4-8B52-5260013028E6}" srcOrd="1" destOrd="2" presId="urn:microsoft.com/office/officeart/2005/8/layout/vList4#1"/>
    <dgm:cxn modelId="{4DB865FF-D51C-44EE-B35C-988A22B31623}" type="presOf" srcId="{000DEDA0-AE34-4CEE-A87E-004826A56BEE}" destId="{3DE2D5CF-CA5C-4914-8FCF-AE77390E579C}" srcOrd="0" destOrd="0" presId="urn:microsoft.com/office/officeart/2005/8/layout/vList4#1"/>
    <dgm:cxn modelId="{1BB393B6-9D7F-4439-93C5-2396D68F88F1}" srcId="{CB681EE2-2BA3-49A4-990F-0C6924621E17}" destId="{6124BA9E-E2EC-463C-8789-A72837AA6040}" srcOrd="0" destOrd="0" parTransId="{2A84271E-8C65-42AF-A098-D3B2CD6C9F11}" sibTransId="{CC95415E-AAF2-4021-975A-D22C600F858C}"/>
    <dgm:cxn modelId="{1B211F1E-F40F-4564-B66B-E3F79A0DE80F}" type="presOf" srcId="{CB681EE2-2BA3-49A4-990F-0C6924621E17}" destId="{04447752-A742-4738-B09B-35BC699B892F}" srcOrd="0" destOrd="0" presId="urn:microsoft.com/office/officeart/2005/8/layout/vList4#1"/>
    <dgm:cxn modelId="{C1DD0950-2B83-4CC7-BEF0-4EF96C07C899}" srcId="{D5320B1D-4E88-469E-852A-04628233050E}" destId="{CB681EE2-2BA3-49A4-990F-0C6924621E17}" srcOrd="1" destOrd="0" parTransId="{DEA1360B-3DC3-4B65-BE91-0DEC0685120F}" sibTransId="{4B88DF16-2030-46DA-8C4D-CE205C97FDC2}"/>
    <dgm:cxn modelId="{C2B47EC4-6904-4CB5-9E42-3305B798B793}" type="presOf" srcId="{1FC5C239-1449-4FE8-8414-4262454CFAED}" destId="{408A6545-D58C-4716-B949-179578A89F47}" srcOrd="1" destOrd="2" presId="urn:microsoft.com/office/officeart/2005/8/layout/vList4#1"/>
    <dgm:cxn modelId="{36A7A271-4F34-42E7-BBC3-33F274FBB0E7}" type="presOf" srcId="{D5320B1D-4E88-469E-852A-04628233050E}" destId="{7545E545-9C31-40E1-978F-3B6187B779F8}" srcOrd="0" destOrd="0" presId="urn:microsoft.com/office/officeart/2005/8/layout/vList4#1"/>
    <dgm:cxn modelId="{50CFDD99-BAF0-4F19-B926-86FCDB9FA62F}" type="presParOf" srcId="{7545E545-9C31-40E1-978F-3B6187B779F8}" destId="{5E2F2E9B-0D14-4020-8E36-771F1D0C460F}" srcOrd="0" destOrd="0" presId="urn:microsoft.com/office/officeart/2005/8/layout/vList4#1"/>
    <dgm:cxn modelId="{8C7F0B81-AF60-4051-AF60-CFCC8CB33ECF}" type="presParOf" srcId="{5E2F2E9B-0D14-4020-8E36-771F1D0C460F}" destId="{3DE2D5CF-CA5C-4914-8FCF-AE77390E579C}" srcOrd="0" destOrd="0" presId="urn:microsoft.com/office/officeart/2005/8/layout/vList4#1"/>
    <dgm:cxn modelId="{14617EE5-F929-445F-853A-587433A7D607}" type="presParOf" srcId="{5E2F2E9B-0D14-4020-8E36-771F1D0C460F}" destId="{23BF5482-543E-4FC1-AC88-ED2B399D7FFE}" srcOrd="1" destOrd="0" presId="urn:microsoft.com/office/officeart/2005/8/layout/vList4#1"/>
    <dgm:cxn modelId="{DC2E46D7-AB64-4D1E-9D40-8BA813218F5B}" type="presParOf" srcId="{5E2F2E9B-0D14-4020-8E36-771F1D0C460F}" destId="{5AF10F4C-FEE6-49D4-8B52-5260013028E6}" srcOrd="2" destOrd="0" presId="urn:microsoft.com/office/officeart/2005/8/layout/vList4#1"/>
    <dgm:cxn modelId="{5B786DF2-E128-4A78-9BCA-DD53F13E4DB2}" type="presParOf" srcId="{7545E545-9C31-40E1-978F-3B6187B779F8}" destId="{8E63D875-EF9E-4450-B09B-7986A65994DD}" srcOrd="1" destOrd="0" presId="urn:microsoft.com/office/officeart/2005/8/layout/vList4#1"/>
    <dgm:cxn modelId="{443E5CDB-0F36-4FCD-9B13-80046E1D424B}" type="presParOf" srcId="{7545E545-9C31-40E1-978F-3B6187B779F8}" destId="{C8215081-7DE3-4608-8124-CD241704E043}" srcOrd="2" destOrd="0" presId="urn:microsoft.com/office/officeart/2005/8/layout/vList4#1"/>
    <dgm:cxn modelId="{0AF5736E-EBDD-4B7F-8D17-512575043566}" type="presParOf" srcId="{C8215081-7DE3-4608-8124-CD241704E043}" destId="{04447752-A742-4738-B09B-35BC699B892F}" srcOrd="0" destOrd="0" presId="urn:microsoft.com/office/officeart/2005/8/layout/vList4#1"/>
    <dgm:cxn modelId="{E5514C56-94F9-4E16-9033-D539A2240E1D}" type="presParOf" srcId="{C8215081-7DE3-4608-8124-CD241704E043}" destId="{496E35B3-0D0B-46CC-BE9A-B3AA6CE5871A}" srcOrd="1" destOrd="0" presId="urn:microsoft.com/office/officeart/2005/8/layout/vList4#1"/>
    <dgm:cxn modelId="{035642E4-B0E9-4187-952F-53B5CA0FCD07}" type="presParOf" srcId="{C8215081-7DE3-4608-8124-CD241704E043}" destId="{B4203A3F-F20B-4706-A40F-D1C233898680}" srcOrd="2" destOrd="0" presId="urn:microsoft.com/office/officeart/2005/8/layout/vList4#1"/>
    <dgm:cxn modelId="{E5D1BA4C-3A0B-4689-B9CE-59985A01B1D1}" type="presParOf" srcId="{7545E545-9C31-40E1-978F-3B6187B779F8}" destId="{D7510E36-F06B-4BC2-9CA5-9BBD445B51C2}" srcOrd="3" destOrd="0" presId="urn:microsoft.com/office/officeart/2005/8/layout/vList4#1"/>
    <dgm:cxn modelId="{C4EA80E3-2F16-4C99-B6F0-6F20B01E96C6}" type="presParOf" srcId="{7545E545-9C31-40E1-978F-3B6187B779F8}" destId="{C9B20FA7-9C6F-41BD-94F1-87BDAC5EF785}" srcOrd="4" destOrd="0" presId="urn:microsoft.com/office/officeart/2005/8/layout/vList4#1"/>
    <dgm:cxn modelId="{531F76D5-A28A-49B4-83EE-F857945AF90E}" type="presParOf" srcId="{C9B20FA7-9C6F-41BD-94F1-87BDAC5EF785}" destId="{A3BE251A-F68A-43D9-8DA1-3A8C11B61887}" srcOrd="0" destOrd="0" presId="urn:microsoft.com/office/officeart/2005/8/layout/vList4#1"/>
    <dgm:cxn modelId="{9B8B2D41-E189-4361-9339-F55DC320F328}" type="presParOf" srcId="{C9B20FA7-9C6F-41BD-94F1-87BDAC5EF785}" destId="{350F7804-36C3-4D64-AE87-F3FBA1501525}" srcOrd="1" destOrd="0" presId="urn:microsoft.com/office/officeart/2005/8/layout/vList4#1"/>
    <dgm:cxn modelId="{A35CE9C3-69C2-4C35-B85F-B576C01985BF}" type="presParOf" srcId="{C9B20FA7-9C6F-41BD-94F1-87BDAC5EF785}" destId="{408A6545-D58C-4716-B949-179578A89F4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F17AFD-B19C-4F17-8D1F-C477FCA436F0}" type="doc">
      <dgm:prSet loTypeId="urn:microsoft.com/office/officeart/2005/8/layout/vList4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6FB9BE9-0ADD-4A3A-AD81-7C877BDC9314}">
      <dgm:prSet phldrT="[Текст]"/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Развитие  фонематического   слуха </a:t>
          </a:r>
          <a:endParaRPr lang="ru-RU" b="1" i="1" dirty="0">
            <a:latin typeface="Georgia" panose="02040502050405020303" pitchFamily="18" charset="0"/>
          </a:endParaRPr>
        </a:p>
      </dgm:t>
    </dgm:pt>
    <dgm:pt modelId="{54325AE7-1D4C-430E-A89A-3E0DB79199B6}" type="parTrans" cxnId="{3CEE92B7-7A35-4F28-9D84-A410EF8B2815}">
      <dgm:prSet/>
      <dgm:spPr/>
      <dgm:t>
        <a:bodyPr/>
        <a:lstStyle/>
        <a:p>
          <a:endParaRPr lang="ru-RU"/>
        </a:p>
      </dgm:t>
    </dgm:pt>
    <dgm:pt modelId="{9D318B60-206B-40C5-AE36-15D8CE96EFD2}" type="sibTrans" cxnId="{3CEE92B7-7A35-4F28-9D84-A410EF8B2815}">
      <dgm:prSet/>
      <dgm:spPr/>
      <dgm:t>
        <a:bodyPr/>
        <a:lstStyle/>
        <a:p>
          <a:endParaRPr lang="ru-RU"/>
        </a:p>
      </dgm:t>
    </dgm:pt>
    <dgm:pt modelId="{3E9640D5-6D1C-4EAE-9A40-C9675D941D30}">
      <dgm:prSet phldrT="[Текст]"/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Дифференциация  звуков</a:t>
          </a:r>
          <a:endParaRPr lang="ru-RU" b="1" i="1" dirty="0">
            <a:latin typeface="Georgia" panose="02040502050405020303" pitchFamily="18" charset="0"/>
          </a:endParaRPr>
        </a:p>
      </dgm:t>
    </dgm:pt>
    <dgm:pt modelId="{350CCF89-BF16-4EB6-9164-1D1B1D84810B}" type="parTrans" cxnId="{25E8F808-D03B-4B8C-BF5E-A6F16AEBC48E}">
      <dgm:prSet/>
      <dgm:spPr/>
      <dgm:t>
        <a:bodyPr/>
        <a:lstStyle/>
        <a:p>
          <a:endParaRPr lang="ru-RU"/>
        </a:p>
      </dgm:t>
    </dgm:pt>
    <dgm:pt modelId="{47D2BC53-1FCC-4DB0-9D3C-A0F3F53FA11D}" type="sibTrans" cxnId="{25E8F808-D03B-4B8C-BF5E-A6F16AEBC48E}">
      <dgm:prSet/>
      <dgm:spPr/>
      <dgm:t>
        <a:bodyPr/>
        <a:lstStyle/>
        <a:p>
          <a:endParaRPr lang="ru-RU"/>
        </a:p>
      </dgm:t>
    </dgm:pt>
    <dgm:pt modelId="{C2FE8837-3900-4607-AABF-20CB9B5E86BC}">
      <dgm:prSet phldrT="[Текст]"/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Автоматизация  поставленных  логопедом  звуков</a:t>
          </a:r>
          <a:endParaRPr lang="ru-RU" b="1" i="1" dirty="0">
            <a:latin typeface="Georgia" panose="02040502050405020303" pitchFamily="18" charset="0"/>
          </a:endParaRPr>
        </a:p>
      </dgm:t>
    </dgm:pt>
    <dgm:pt modelId="{0159E631-9BCD-48D5-84F5-ACE04B0B2AE1}" type="sibTrans" cxnId="{07774B3C-50C4-42DC-AC9C-85CE69A1CDB1}">
      <dgm:prSet/>
      <dgm:spPr/>
      <dgm:t>
        <a:bodyPr/>
        <a:lstStyle/>
        <a:p>
          <a:endParaRPr lang="ru-RU"/>
        </a:p>
      </dgm:t>
    </dgm:pt>
    <dgm:pt modelId="{12538C46-6225-439E-8F6A-88012C8FE3D5}" type="parTrans" cxnId="{07774B3C-50C4-42DC-AC9C-85CE69A1CDB1}">
      <dgm:prSet/>
      <dgm:spPr/>
      <dgm:t>
        <a:bodyPr/>
        <a:lstStyle/>
        <a:p>
          <a:endParaRPr lang="ru-RU"/>
        </a:p>
      </dgm:t>
    </dgm:pt>
    <dgm:pt modelId="{67E9D1E7-556B-4C0D-8426-538DE4AD80D1}" type="pres">
      <dgm:prSet presAssocID="{7CF17AFD-B19C-4F17-8D1F-C477FCA436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E34C1-67F1-49E3-A41C-12B01AE24D5C}" type="pres">
      <dgm:prSet presAssocID="{06FB9BE9-0ADD-4A3A-AD81-7C877BDC9314}" presName="comp" presStyleCnt="0"/>
      <dgm:spPr/>
    </dgm:pt>
    <dgm:pt modelId="{9AF9A21F-E4B6-4985-BFE4-AAEA3D17A4E7}" type="pres">
      <dgm:prSet presAssocID="{06FB9BE9-0ADD-4A3A-AD81-7C877BDC9314}" presName="box" presStyleLbl="node1" presStyleIdx="0" presStyleCnt="3"/>
      <dgm:spPr/>
      <dgm:t>
        <a:bodyPr/>
        <a:lstStyle/>
        <a:p>
          <a:endParaRPr lang="ru-RU"/>
        </a:p>
      </dgm:t>
    </dgm:pt>
    <dgm:pt modelId="{A07DB938-20D7-44B8-9B08-E84ABEDA507C}" type="pres">
      <dgm:prSet presAssocID="{06FB9BE9-0ADD-4A3A-AD81-7C877BDC931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CC5027D6-C9D7-4079-8BDA-F23C1BBF7785}" type="pres">
      <dgm:prSet presAssocID="{06FB9BE9-0ADD-4A3A-AD81-7C877BDC93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EBB4-C954-46E6-A453-3C7550EE839A}" type="pres">
      <dgm:prSet presAssocID="{9D318B60-206B-40C5-AE36-15D8CE96EFD2}" presName="spacer" presStyleCnt="0"/>
      <dgm:spPr/>
    </dgm:pt>
    <dgm:pt modelId="{8443C273-51E4-4F4E-AD7A-7701811F7BF4}" type="pres">
      <dgm:prSet presAssocID="{C2FE8837-3900-4607-AABF-20CB9B5E86BC}" presName="comp" presStyleCnt="0"/>
      <dgm:spPr/>
    </dgm:pt>
    <dgm:pt modelId="{62699D29-26A7-4DF3-A5D0-438139EC539C}" type="pres">
      <dgm:prSet presAssocID="{C2FE8837-3900-4607-AABF-20CB9B5E86BC}" presName="box" presStyleLbl="node1" presStyleIdx="1" presStyleCnt="3"/>
      <dgm:spPr/>
      <dgm:t>
        <a:bodyPr/>
        <a:lstStyle/>
        <a:p>
          <a:endParaRPr lang="ru-RU"/>
        </a:p>
      </dgm:t>
    </dgm:pt>
    <dgm:pt modelId="{AB9BE047-4D12-4837-A149-54AD46AE3C17}" type="pres">
      <dgm:prSet presAssocID="{C2FE8837-3900-4607-AABF-20CB9B5E86BC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8CC7F660-4FBA-403D-960A-F50CD6B28093}" type="pres">
      <dgm:prSet presAssocID="{C2FE8837-3900-4607-AABF-20CB9B5E86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5EEAC-7B97-42A9-9175-CD3891F50AEC}" type="pres">
      <dgm:prSet presAssocID="{0159E631-9BCD-48D5-84F5-ACE04B0B2AE1}" presName="spacer" presStyleCnt="0"/>
      <dgm:spPr/>
    </dgm:pt>
    <dgm:pt modelId="{FE83EE6A-9AC0-406A-B88E-E4EE7FC4E33B}" type="pres">
      <dgm:prSet presAssocID="{3E9640D5-6D1C-4EAE-9A40-C9675D941D30}" presName="comp" presStyleCnt="0"/>
      <dgm:spPr/>
    </dgm:pt>
    <dgm:pt modelId="{43AB4F51-9269-4833-9ED8-271BC5FAE904}" type="pres">
      <dgm:prSet presAssocID="{3E9640D5-6D1C-4EAE-9A40-C9675D941D30}" presName="box" presStyleLbl="node1" presStyleIdx="2" presStyleCnt="3"/>
      <dgm:spPr/>
      <dgm:t>
        <a:bodyPr/>
        <a:lstStyle/>
        <a:p>
          <a:endParaRPr lang="ru-RU"/>
        </a:p>
      </dgm:t>
    </dgm:pt>
    <dgm:pt modelId="{AA63D126-94BB-4646-9C93-69A702F485B3}" type="pres">
      <dgm:prSet presAssocID="{3E9640D5-6D1C-4EAE-9A40-C9675D941D3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25433BF3-DCCF-4267-BFAE-9C9C53414ED1}" type="pres">
      <dgm:prSet presAssocID="{3E9640D5-6D1C-4EAE-9A40-C9675D941D3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8F808-D03B-4B8C-BF5E-A6F16AEBC48E}" srcId="{7CF17AFD-B19C-4F17-8D1F-C477FCA436F0}" destId="{3E9640D5-6D1C-4EAE-9A40-C9675D941D30}" srcOrd="2" destOrd="0" parTransId="{350CCF89-BF16-4EB6-9164-1D1B1D84810B}" sibTransId="{47D2BC53-1FCC-4DB0-9D3C-A0F3F53FA11D}"/>
    <dgm:cxn modelId="{1266265E-36CF-4591-98C5-8631EFA15396}" type="presOf" srcId="{3E9640D5-6D1C-4EAE-9A40-C9675D941D30}" destId="{43AB4F51-9269-4833-9ED8-271BC5FAE904}" srcOrd="0" destOrd="0" presId="urn:microsoft.com/office/officeart/2005/8/layout/vList4"/>
    <dgm:cxn modelId="{60700062-6630-401C-8C9A-0019A679A008}" type="presOf" srcId="{06FB9BE9-0ADD-4A3A-AD81-7C877BDC9314}" destId="{9AF9A21F-E4B6-4985-BFE4-AAEA3D17A4E7}" srcOrd="0" destOrd="0" presId="urn:microsoft.com/office/officeart/2005/8/layout/vList4"/>
    <dgm:cxn modelId="{8D594578-519A-409D-AB55-E78543F931EC}" type="presOf" srcId="{06FB9BE9-0ADD-4A3A-AD81-7C877BDC9314}" destId="{CC5027D6-C9D7-4079-8BDA-F23C1BBF7785}" srcOrd="1" destOrd="0" presId="urn:microsoft.com/office/officeart/2005/8/layout/vList4"/>
    <dgm:cxn modelId="{D6A73590-9142-4796-8317-08DB53EC4595}" type="presOf" srcId="{C2FE8837-3900-4607-AABF-20CB9B5E86BC}" destId="{8CC7F660-4FBA-403D-960A-F50CD6B28093}" srcOrd="1" destOrd="0" presId="urn:microsoft.com/office/officeart/2005/8/layout/vList4"/>
    <dgm:cxn modelId="{07774B3C-50C4-42DC-AC9C-85CE69A1CDB1}" srcId="{7CF17AFD-B19C-4F17-8D1F-C477FCA436F0}" destId="{C2FE8837-3900-4607-AABF-20CB9B5E86BC}" srcOrd="1" destOrd="0" parTransId="{12538C46-6225-439E-8F6A-88012C8FE3D5}" sibTransId="{0159E631-9BCD-48D5-84F5-ACE04B0B2AE1}"/>
    <dgm:cxn modelId="{E6D3E6FC-CCDA-4768-BE6A-37DEDBD135D3}" type="presOf" srcId="{7CF17AFD-B19C-4F17-8D1F-C477FCA436F0}" destId="{67E9D1E7-556B-4C0D-8426-538DE4AD80D1}" srcOrd="0" destOrd="0" presId="urn:microsoft.com/office/officeart/2005/8/layout/vList4"/>
    <dgm:cxn modelId="{3CEE92B7-7A35-4F28-9D84-A410EF8B2815}" srcId="{7CF17AFD-B19C-4F17-8D1F-C477FCA436F0}" destId="{06FB9BE9-0ADD-4A3A-AD81-7C877BDC9314}" srcOrd="0" destOrd="0" parTransId="{54325AE7-1D4C-430E-A89A-3E0DB79199B6}" sibTransId="{9D318B60-206B-40C5-AE36-15D8CE96EFD2}"/>
    <dgm:cxn modelId="{E10AFBF2-801A-450B-86F9-A13CDC10931B}" type="presOf" srcId="{3E9640D5-6D1C-4EAE-9A40-C9675D941D30}" destId="{25433BF3-DCCF-4267-BFAE-9C9C53414ED1}" srcOrd="1" destOrd="0" presId="urn:microsoft.com/office/officeart/2005/8/layout/vList4"/>
    <dgm:cxn modelId="{CF64F782-7695-4360-BC24-2C545D18B622}" type="presOf" srcId="{C2FE8837-3900-4607-AABF-20CB9B5E86BC}" destId="{62699D29-26A7-4DF3-A5D0-438139EC539C}" srcOrd="0" destOrd="0" presId="urn:microsoft.com/office/officeart/2005/8/layout/vList4"/>
    <dgm:cxn modelId="{0E12207F-5F4C-4119-8370-B649BC5A50BB}" type="presParOf" srcId="{67E9D1E7-556B-4C0D-8426-538DE4AD80D1}" destId="{540E34C1-67F1-49E3-A41C-12B01AE24D5C}" srcOrd="0" destOrd="0" presId="urn:microsoft.com/office/officeart/2005/8/layout/vList4"/>
    <dgm:cxn modelId="{48763DEF-2565-4042-A1FC-118EBB11F8BF}" type="presParOf" srcId="{540E34C1-67F1-49E3-A41C-12B01AE24D5C}" destId="{9AF9A21F-E4B6-4985-BFE4-AAEA3D17A4E7}" srcOrd="0" destOrd="0" presId="urn:microsoft.com/office/officeart/2005/8/layout/vList4"/>
    <dgm:cxn modelId="{378CBB27-8F80-416E-BFB6-235187F7BF5E}" type="presParOf" srcId="{540E34C1-67F1-49E3-A41C-12B01AE24D5C}" destId="{A07DB938-20D7-44B8-9B08-E84ABEDA507C}" srcOrd="1" destOrd="0" presId="urn:microsoft.com/office/officeart/2005/8/layout/vList4"/>
    <dgm:cxn modelId="{5D147472-6D56-479B-9478-BFC092651562}" type="presParOf" srcId="{540E34C1-67F1-49E3-A41C-12B01AE24D5C}" destId="{CC5027D6-C9D7-4079-8BDA-F23C1BBF7785}" srcOrd="2" destOrd="0" presId="urn:microsoft.com/office/officeart/2005/8/layout/vList4"/>
    <dgm:cxn modelId="{CD6B15A0-725C-42FF-9717-E6B62F1E3DD7}" type="presParOf" srcId="{67E9D1E7-556B-4C0D-8426-538DE4AD80D1}" destId="{95D6EBB4-C954-46E6-A453-3C7550EE839A}" srcOrd="1" destOrd="0" presId="urn:microsoft.com/office/officeart/2005/8/layout/vList4"/>
    <dgm:cxn modelId="{86E1A988-6C33-4E0F-B5A3-A73477B76ABA}" type="presParOf" srcId="{67E9D1E7-556B-4C0D-8426-538DE4AD80D1}" destId="{8443C273-51E4-4F4E-AD7A-7701811F7BF4}" srcOrd="2" destOrd="0" presId="urn:microsoft.com/office/officeart/2005/8/layout/vList4"/>
    <dgm:cxn modelId="{DFDBBFAC-3165-47AC-9CF7-7342546E7BD3}" type="presParOf" srcId="{8443C273-51E4-4F4E-AD7A-7701811F7BF4}" destId="{62699D29-26A7-4DF3-A5D0-438139EC539C}" srcOrd="0" destOrd="0" presId="urn:microsoft.com/office/officeart/2005/8/layout/vList4"/>
    <dgm:cxn modelId="{159ECD30-D676-4EBD-AB27-C230581895F3}" type="presParOf" srcId="{8443C273-51E4-4F4E-AD7A-7701811F7BF4}" destId="{AB9BE047-4D12-4837-A149-54AD46AE3C17}" srcOrd="1" destOrd="0" presId="urn:microsoft.com/office/officeart/2005/8/layout/vList4"/>
    <dgm:cxn modelId="{D6DC5E3F-E16D-47AE-BBE9-5DBD65F4948E}" type="presParOf" srcId="{8443C273-51E4-4F4E-AD7A-7701811F7BF4}" destId="{8CC7F660-4FBA-403D-960A-F50CD6B28093}" srcOrd="2" destOrd="0" presId="urn:microsoft.com/office/officeart/2005/8/layout/vList4"/>
    <dgm:cxn modelId="{13C2ECA7-30FC-407F-852C-9895E91587C9}" type="presParOf" srcId="{67E9D1E7-556B-4C0D-8426-538DE4AD80D1}" destId="{98D5EEAC-7B97-42A9-9175-CD3891F50AEC}" srcOrd="3" destOrd="0" presId="urn:microsoft.com/office/officeart/2005/8/layout/vList4"/>
    <dgm:cxn modelId="{EFBCEC91-CA2E-4F9D-A9AF-E9CBBB1BB80D}" type="presParOf" srcId="{67E9D1E7-556B-4C0D-8426-538DE4AD80D1}" destId="{FE83EE6A-9AC0-406A-B88E-E4EE7FC4E33B}" srcOrd="4" destOrd="0" presId="urn:microsoft.com/office/officeart/2005/8/layout/vList4"/>
    <dgm:cxn modelId="{CCC2DAAC-7BAE-4365-8926-5438D90C4D4B}" type="presParOf" srcId="{FE83EE6A-9AC0-406A-B88E-E4EE7FC4E33B}" destId="{43AB4F51-9269-4833-9ED8-271BC5FAE904}" srcOrd="0" destOrd="0" presId="urn:microsoft.com/office/officeart/2005/8/layout/vList4"/>
    <dgm:cxn modelId="{5F752F7B-A60F-4A6C-A184-77BBD02FF513}" type="presParOf" srcId="{FE83EE6A-9AC0-406A-B88E-E4EE7FC4E33B}" destId="{AA63D126-94BB-4646-9C93-69A702F485B3}" srcOrd="1" destOrd="0" presId="urn:microsoft.com/office/officeart/2005/8/layout/vList4"/>
    <dgm:cxn modelId="{BC1AD7ED-3F3A-4898-B113-3120FE71AA35}" type="presParOf" srcId="{FE83EE6A-9AC0-406A-B88E-E4EE7FC4E33B}" destId="{25433BF3-DCCF-4267-BFAE-9C9C53414E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A167A-0F61-4605-ABBF-59C13220A5C1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A3EFBBF-E7B2-4C33-8B1C-8BB46B1E7117}">
      <dgm:prSet phldrT="[Текст]" custT="1"/>
      <dgm:spPr/>
      <dgm:t>
        <a:bodyPr/>
        <a:lstStyle/>
        <a:p>
          <a:r>
            <a:rPr lang="ru-RU" sz="3200" b="1" dirty="0" smtClean="0">
              <a:latin typeface="Georgia" panose="02040502050405020303" pitchFamily="18" charset="0"/>
            </a:rPr>
            <a:t>Расширяем  и  активизируем    словарный  запас</a:t>
          </a:r>
          <a:endParaRPr lang="ru-RU" sz="3200" b="1" dirty="0">
            <a:latin typeface="Georgia" panose="02040502050405020303" pitchFamily="18" charset="0"/>
          </a:endParaRPr>
        </a:p>
      </dgm:t>
    </dgm:pt>
    <dgm:pt modelId="{2488D063-9492-4B41-A9C7-FF2716C8F080}" type="parTrans" cxnId="{739535E3-CE6B-4708-8AD0-14E5020FB148}">
      <dgm:prSet/>
      <dgm:spPr/>
      <dgm:t>
        <a:bodyPr/>
        <a:lstStyle/>
        <a:p>
          <a:endParaRPr lang="ru-RU"/>
        </a:p>
      </dgm:t>
    </dgm:pt>
    <dgm:pt modelId="{395CFD9D-B74B-43D8-9AD3-A79DCEB92162}" type="sibTrans" cxnId="{739535E3-CE6B-4708-8AD0-14E5020FB148}">
      <dgm:prSet/>
      <dgm:spPr/>
      <dgm:t>
        <a:bodyPr/>
        <a:lstStyle/>
        <a:p>
          <a:endParaRPr lang="ru-RU"/>
        </a:p>
      </dgm:t>
    </dgm:pt>
    <dgm:pt modelId="{0ADBB317-377E-4376-A90C-1613B11AB5C2}">
      <dgm:prSet phldrT="[Текст]"/>
      <dgm:spPr/>
      <dgm:t>
        <a:bodyPr/>
        <a:lstStyle/>
        <a:p>
          <a:endParaRPr lang="ru-RU" dirty="0"/>
        </a:p>
      </dgm:t>
    </dgm:pt>
    <dgm:pt modelId="{C8EDEFAA-E528-4B1F-857D-8E1667D3DEEF}" type="parTrans" cxnId="{6F8D40BF-8F1F-42AE-B920-9F98D2AD8EA2}">
      <dgm:prSet/>
      <dgm:spPr/>
      <dgm:t>
        <a:bodyPr/>
        <a:lstStyle/>
        <a:p>
          <a:endParaRPr lang="ru-RU"/>
        </a:p>
      </dgm:t>
    </dgm:pt>
    <dgm:pt modelId="{4750806E-AFB8-4C70-A8B2-3B3180F0DE62}" type="sibTrans" cxnId="{6F8D40BF-8F1F-42AE-B920-9F98D2AD8EA2}">
      <dgm:prSet/>
      <dgm:spPr/>
      <dgm:t>
        <a:bodyPr/>
        <a:lstStyle/>
        <a:p>
          <a:endParaRPr lang="ru-RU"/>
        </a:p>
      </dgm:t>
    </dgm:pt>
    <dgm:pt modelId="{EB393721-1AD6-4880-A50A-106E0992086A}">
      <dgm:prSet phldrT="[Текст]" custT="1"/>
      <dgm:spPr/>
      <dgm:t>
        <a:bodyPr/>
        <a:lstStyle/>
        <a:p>
          <a:r>
            <a:rPr lang="ru-RU" sz="3200" b="1" dirty="0" smtClean="0">
              <a:latin typeface="Georgia" panose="02040502050405020303" pitchFamily="18" charset="0"/>
            </a:rPr>
            <a:t>Развитие  когнитивных  процессов (развитие  операции  классификации)</a:t>
          </a:r>
          <a:endParaRPr lang="ru-RU" sz="3200" b="1" dirty="0">
            <a:latin typeface="Georgia" panose="02040502050405020303" pitchFamily="18" charset="0"/>
          </a:endParaRPr>
        </a:p>
      </dgm:t>
    </dgm:pt>
    <dgm:pt modelId="{C9BE1262-DC94-40EE-B314-4BAF7A67088E}" type="parTrans" cxnId="{D87C6373-4751-4370-BECC-EC48A6C43F3C}">
      <dgm:prSet/>
      <dgm:spPr/>
      <dgm:t>
        <a:bodyPr/>
        <a:lstStyle/>
        <a:p>
          <a:endParaRPr lang="ru-RU"/>
        </a:p>
      </dgm:t>
    </dgm:pt>
    <dgm:pt modelId="{736AD64F-EBCA-43A1-AFE9-6C99B9184547}" type="sibTrans" cxnId="{D87C6373-4751-4370-BECC-EC48A6C43F3C}">
      <dgm:prSet/>
      <dgm:spPr/>
      <dgm:t>
        <a:bodyPr/>
        <a:lstStyle/>
        <a:p>
          <a:endParaRPr lang="ru-RU"/>
        </a:p>
      </dgm:t>
    </dgm:pt>
    <dgm:pt modelId="{E6FD4638-5D68-4FE7-888D-5C33B7FC12A8}" type="pres">
      <dgm:prSet presAssocID="{7A9A167A-0F61-4605-ABBF-59C13220A5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A072A-80B3-4B6F-9D79-59617C34DD54}" type="pres">
      <dgm:prSet presAssocID="{7A3EFBBF-E7B2-4C33-8B1C-8BB46B1E7117}" presName="comp" presStyleCnt="0"/>
      <dgm:spPr/>
    </dgm:pt>
    <dgm:pt modelId="{BEF2F5EF-8486-4965-A6D8-3D9CA1682009}" type="pres">
      <dgm:prSet presAssocID="{7A3EFBBF-E7B2-4C33-8B1C-8BB46B1E7117}" presName="box" presStyleLbl="node1" presStyleIdx="0" presStyleCnt="2" custScaleY="100000"/>
      <dgm:spPr/>
      <dgm:t>
        <a:bodyPr/>
        <a:lstStyle/>
        <a:p>
          <a:endParaRPr lang="ru-RU"/>
        </a:p>
      </dgm:t>
    </dgm:pt>
    <dgm:pt modelId="{6E31360F-36A1-48BE-8C69-65704BE1DD34}" type="pres">
      <dgm:prSet presAssocID="{7A3EFBBF-E7B2-4C33-8B1C-8BB46B1E711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62BA4404-0FC5-433E-80B4-5201B41A9FDF}" type="pres">
      <dgm:prSet presAssocID="{7A3EFBBF-E7B2-4C33-8B1C-8BB46B1E711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1F0D-4DDE-4ED5-9D8A-DF24FBC1CE21}" type="pres">
      <dgm:prSet presAssocID="{395CFD9D-B74B-43D8-9AD3-A79DCEB92162}" presName="spacer" presStyleCnt="0"/>
      <dgm:spPr/>
    </dgm:pt>
    <dgm:pt modelId="{95EFB295-C272-4131-B319-D8DF46BE9AEF}" type="pres">
      <dgm:prSet presAssocID="{EB393721-1AD6-4880-A50A-106E0992086A}" presName="comp" presStyleCnt="0"/>
      <dgm:spPr/>
    </dgm:pt>
    <dgm:pt modelId="{38DE48E6-D921-4A79-910F-B61F99BE9D75}" type="pres">
      <dgm:prSet presAssocID="{EB393721-1AD6-4880-A50A-106E0992086A}" presName="box" presStyleLbl="node1" presStyleIdx="1" presStyleCnt="2"/>
      <dgm:spPr/>
      <dgm:t>
        <a:bodyPr/>
        <a:lstStyle/>
        <a:p>
          <a:endParaRPr lang="ru-RU"/>
        </a:p>
      </dgm:t>
    </dgm:pt>
    <dgm:pt modelId="{5C865A08-1005-4780-9CE8-36B98EFDD338}" type="pres">
      <dgm:prSet presAssocID="{EB393721-1AD6-4880-A50A-106E0992086A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0810615-F44C-4DC1-A909-955DBA3D1CA9}" type="pres">
      <dgm:prSet presAssocID="{EB393721-1AD6-4880-A50A-106E0992086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71975-4AAD-4C4D-8D05-0E9092C2F011}" type="presOf" srcId="{7A3EFBBF-E7B2-4C33-8B1C-8BB46B1E7117}" destId="{62BA4404-0FC5-433E-80B4-5201B41A9FDF}" srcOrd="1" destOrd="0" presId="urn:microsoft.com/office/officeart/2005/8/layout/vList4"/>
    <dgm:cxn modelId="{3D1F9C29-6245-48E0-86AC-33F251CF3A2E}" type="presOf" srcId="{EB393721-1AD6-4880-A50A-106E0992086A}" destId="{38DE48E6-D921-4A79-910F-B61F99BE9D75}" srcOrd="0" destOrd="0" presId="urn:microsoft.com/office/officeart/2005/8/layout/vList4"/>
    <dgm:cxn modelId="{739535E3-CE6B-4708-8AD0-14E5020FB148}" srcId="{7A9A167A-0F61-4605-ABBF-59C13220A5C1}" destId="{7A3EFBBF-E7B2-4C33-8B1C-8BB46B1E7117}" srcOrd="0" destOrd="0" parTransId="{2488D063-9492-4B41-A9C7-FF2716C8F080}" sibTransId="{395CFD9D-B74B-43D8-9AD3-A79DCEB92162}"/>
    <dgm:cxn modelId="{D87C6373-4751-4370-BECC-EC48A6C43F3C}" srcId="{7A9A167A-0F61-4605-ABBF-59C13220A5C1}" destId="{EB393721-1AD6-4880-A50A-106E0992086A}" srcOrd="1" destOrd="0" parTransId="{C9BE1262-DC94-40EE-B314-4BAF7A67088E}" sibTransId="{736AD64F-EBCA-43A1-AFE9-6C99B9184547}"/>
    <dgm:cxn modelId="{C6A9BE69-B235-4E03-8373-12DD1957FB4C}" type="presOf" srcId="{0ADBB317-377E-4376-A90C-1613B11AB5C2}" destId="{62BA4404-0FC5-433E-80B4-5201B41A9FDF}" srcOrd="1" destOrd="1" presId="urn:microsoft.com/office/officeart/2005/8/layout/vList4"/>
    <dgm:cxn modelId="{71483CF1-797F-402D-B736-997519A601CD}" type="presOf" srcId="{7A3EFBBF-E7B2-4C33-8B1C-8BB46B1E7117}" destId="{BEF2F5EF-8486-4965-A6D8-3D9CA1682009}" srcOrd="0" destOrd="0" presId="urn:microsoft.com/office/officeart/2005/8/layout/vList4"/>
    <dgm:cxn modelId="{20D2A2EB-A03D-48CC-A83B-DB4A16C47F6A}" type="presOf" srcId="{7A9A167A-0F61-4605-ABBF-59C13220A5C1}" destId="{E6FD4638-5D68-4FE7-888D-5C33B7FC12A8}" srcOrd="0" destOrd="0" presId="urn:microsoft.com/office/officeart/2005/8/layout/vList4"/>
    <dgm:cxn modelId="{A70136E3-269D-4B77-B68F-1238DF0FD6CF}" type="presOf" srcId="{0ADBB317-377E-4376-A90C-1613B11AB5C2}" destId="{BEF2F5EF-8486-4965-A6D8-3D9CA1682009}" srcOrd="0" destOrd="1" presId="urn:microsoft.com/office/officeart/2005/8/layout/vList4"/>
    <dgm:cxn modelId="{4537E70C-1653-49B4-B21C-7290100B6947}" type="presOf" srcId="{EB393721-1AD6-4880-A50A-106E0992086A}" destId="{90810615-F44C-4DC1-A909-955DBA3D1CA9}" srcOrd="1" destOrd="0" presId="urn:microsoft.com/office/officeart/2005/8/layout/vList4"/>
    <dgm:cxn modelId="{6F8D40BF-8F1F-42AE-B920-9F98D2AD8EA2}" srcId="{7A3EFBBF-E7B2-4C33-8B1C-8BB46B1E7117}" destId="{0ADBB317-377E-4376-A90C-1613B11AB5C2}" srcOrd="0" destOrd="0" parTransId="{C8EDEFAA-E528-4B1F-857D-8E1667D3DEEF}" sibTransId="{4750806E-AFB8-4C70-A8B2-3B3180F0DE62}"/>
    <dgm:cxn modelId="{AE57B266-9A03-4944-BDAA-574CDFE5E50B}" type="presParOf" srcId="{E6FD4638-5D68-4FE7-888D-5C33B7FC12A8}" destId="{507A072A-80B3-4B6F-9D79-59617C34DD54}" srcOrd="0" destOrd="0" presId="urn:microsoft.com/office/officeart/2005/8/layout/vList4"/>
    <dgm:cxn modelId="{3E051D2D-646D-4AAA-B5A5-B0E2797CBA83}" type="presParOf" srcId="{507A072A-80B3-4B6F-9D79-59617C34DD54}" destId="{BEF2F5EF-8486-4965-A6D8-3D9CA1682009}" srcOrd="0" destOrd="0" presId="urn:microsoft.com/office/officeart/2005/8/layout/vList4"/>
    <dgm:cxn modelId="{CFAB3D62-8383-4483-BE6E-80AEC07DC74F}" type="presParOf" srcId="{507A072A-80B3-4B6F-9D79-59617C34DD54}" destId="{6E31360F-36A1-48BE-8C69-65704BE1DD34}" srcOrd="1" destOrd="0" presId="urn:microsoft.com/office/officeart/2005/8/layout/vList4"/>
    <dgm:cxn modelId="{F9F88871-6E51-4847-8F3C-062EEADAAAC0}" type="presParOf" srcId="{507A072A-80B3-4B6F-9D79-59617C34DD54}" destId="{62BA4404-0FC5-433E-80B4-5201B41A9FDF}" srcOrd="2" destOrd="0" presId="urn:microsoft.com/office/officeart/2005/8/layout/vList4"/>
    <dgm:cxn modelId="{311C9E7B-69FA-467A-9ABB-BBE0B0AA2BDB}" type="presParOf" srcId="{E6FD4638-5D68-4FE7-888D-5C33B7FC12A8}" destId="{A18C1F0D-4DDE-4ED5-9D8A-DF24FBC1CE21}" srcOrd="1" destOrd="0" presId="urn:microsoft.com/office/officeart/2005/8/layout/vList4"/>
    <dgm:cxn modelId="{7272F0F9-7C94-40F9-841A-1A7508E1084D}" type="presParOf" srcId="{E6FD4638-5D68-4FE7-888D-5C33B7FC12A8}" destId="{95EFB295-C272-4131-B319-D8DF46BE9AEF}" srcOrd="2" destOrd="0" presId="urn:microsoft.com/office/officeart/2005/8/layout/vList4"/>
    <dgm:cxn modelId="{D4807FB7-8CF1-4EA9-80F9-24BC15D081A0}" type="presParOf" srcId="{95EFB295-C272-4131-B319-D8DF46BE9AEF}" destId="{38DE48E6-D921-4A79-910F-B61F99BE9D75}" srcOrd="0" destOrd="0" presId="urn:microsoft.com/office/officeart/2005/8/layout/vList4"/>
    <dgm:cxn modelId="{D3BFCEE3-0329-42AE-A111-7766226FE8B0}" type="presParOf" srcId="{95EFB295-C272-4131-B319-D8DF46BE9AEF}" destId="{5C865A08-1005-4780-9CE8-36B98EFDD338}" srcOrd="1" destOrd="0" presId="urn:microsoft.com/office/officeart/2005/8/layout/vList4"/>
    <dgm:cxn modelId="{394549BA-0202-4255-988A-DA655F789539}" type="presParOf" srcId="{95EFB295-C272-4131-B319-D8DF46BE9AEF}" destId="{90810615-F44C-4DC1-A909-955DBA3D1C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A3C10D-8317-486E-ABAC-33F8CA609D20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B9899E0-A61A-486F-A148-0998E04FD0A4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Вырабатываем  опыт   показа  значений  приставок</a:t>
          </a:r>
          <a:endParaRPr lang="ru-RU" b="1" dirty="0">
            <a:latin typeface="Georgia" panose="02040502050405020303" pitchFamily="18" charset="0"/>
          </a:endParaRPr>
        </a:p>
      </dgm:t>
    </dgm:pt>
    <dgm:pt modelId="{079DA4A7-DC5F-4443-B7CC-73EFB68961E7}" type="parTrans" cxnId="{1E2C6D74-97C4-43E2-B489-E7B1F90B6F1B}">
      <dgm:prSet/>
      <dgm:spPr/>
      <dgm:t>
        <a:bodyPr/>
        <a:lstStyle/>
        <a:p>
          <a:endParaRPr lang="ru-RU"/>
        </a:p>
      </dgm:t>
    </dgm:pt>
    <dgm:pt modelId="{6E6F4AF3-47A1-47F3-80CB-4CF8164DC0E5}" type="sibTrans" cxnId="{1E2C6D74-97C4-43E2-B489-E7B1F90B6F1B}">
      <dgm:prSet/>
      <dgm:spPr/>
      <dgm:t>
        <a:bodyPr/>
        <a:lstStyle/>
        <a:p>
          <a:endParaRPr lang="ru-RU"/>
        </a:p>
      </dgm:t>
    </dgm:pt>
    <dgm:pt modelId="{57571F4F-4F35-4BAE-B20C-A432280AF8E9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Активизируем  понимание  и  употребление  предлогов</a:t>
          </a:r>
          <a:endParaRPr lang="ru-RU" b="1" dirty="0">
            <a:latin typeface="Georgia" panose="02040502050405020303" pitchFamily="18" charset="0"/>
          </a:endParaRPr>
        </a:p>
      </dgm:t>
    </dgm:pt>
    <dgm:pt modelId="{82953068-97CB-48C2-84A8-A80DC04AE4C3}" type="parTrans" cxnId="{554F9A35-AECA-47DF-8241-0E6BEF6B00CD}">
      <dgm:prSet/>
      <dgm:spPr/>
      <dgm:t>
        <a:bodyPr/>
        <a:lstStyle/>
        <a:p>
          <a:endParaRPr lang="ru-RU"/>
        </a:p>
      </dgm:t>
    </dgm:pt>
    <dgm:pt modelId="{4C1E5721-86B6-4D26-92DD-A398B03432A2}" type="sibTrans" cxnId="{554F9A35-AECA-47DF-8241-0E6BEF6B00CD}">
      <dgm:prSet/>
      <dgm:spPr/>
      <dgm:t>
        <a:bodyPr/>
        <a:lstStyle/>
        <a:p>
          <a:endParaRPr lang="ru-RU"/>
        </a:p>
      </dgm:t>
    </dgm:pt>
    <dgm:pt modelId="{69D02D7F-0F46-403C-9341-F540325775B3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Песочный  стол-стенд  для   создания  ситуаций,  выраженных  предложением</a:t>
          </a:r>
          <a:endParaRPr lang="ru-RU" b="1" dirty="0">
            <a:latin typeface="Georgia" panose="02040502050405020303" pitchFamily="18" charset="0"/>
          </a:endParaRPr>
        </a:p>
      </dgm:t>
    </dgm:pt>
    <dgm:pt modelId="{12E5BA98-02BC-4CC9-8071-5FDB7290FB3D}" type="parTrans" cxnId="{38CE0D5D-361F-4B5E-B326-574EF149BE13}">
      <dgm:prSet/>
      <dgm:spPr/>
      <dgm:t>
        <a:bodyPr/>
        <a:lstStyle/>
        <a:p>
          <a:endParaRPr lang="ru-RU"/>
        </a:p>
      </dgm:t>
    </dgm:pt>
    <dgm:pt modelId="{7BAFDD6C-414F-495D-95BF-454C4E3F6FD9}" type="sibTrans" cxnId="{38CE0D5D-361F-4B5E-B326-574EF149BE13}">
      <dgm:prSet/>
      <dgm:spPr/>
      <dgm:t>
        <a:bodyPr/>
        <a:lstStyle/>
        <a:p>
          <a:endParaRPr lang="ru-RU"/>
        </a:p>
      </dgm:t>
    </dgm:pt>
    <dgm:pt modelId="{9A65844C-F462-4958-AD92-3FD5332E016C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«Ёжик  несёт  яблоко»</a:t>
          </a:r>
          <a:endParaRPr lang="ru-RU" b="1" dirty="0">
            <a:latin typeface="Georgia" panose="02040502050405020303" pitchFamily="18" charset="0"/>
          </a:endParaRPr>
        </a:p>
      </dgm:t>
    </dgm:pt>
    <dgm:pt modelId="{ED5D1F01-2766-494B-BED7-9DFC969DC996}" type="parTrans" cxnId="{DB068486-6496-4B03-A11E-BA189D158E15}">
      <dgm:prSet/>
      <dgm:spPr/>
      <dgm:t>
        <a:bodyPr/>
        <a:lstStyle/>
        <a:p>
          <a:endParaRPr lang="ru-RU"/>
        </a:p>
      </dgm:t>
    </dgm:pt>
    <dgm:pt modelId="{EE67985C-3A20-4D08-B334-5FFDC9A52032}" type="sibTrans" cxnId="{DB068486-6496-4B03-A11E-BA189D158E15}">
      <dgm:prSet/>
      <dgm:spPr/>
      <dgm:t>
        <a:bodyPr/>
        <a:lstStyle/>
        <a:p>
          <a:endParaRPr lang="ru-RU"/>
        </a:p>
      </dgm:t>
    </dgm:pt>
    <dgm:pt modelId="{D44F311D-80A0-43B9-8B9E-C9E191296948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«Растёт  ёлка»</a:t>
          </a:r>
          <a:endParaRPr lang="ru-RU" b="1" dirty="0">
            <a:latin typeface="Georgia" panose="02040502050405020303" pitchFamily="18" charset="0"/>
          </a:endParaRPr>
        </a:p>
      </dgm:t>
    </dgm:pt>
    <dgm:pt modelId="{711A64B1-AB86-46AA-BE4A-13CBA5E440EF}" type="parTrans" cxnId="{3753D9FA-9D0A-48FB-AC4C-D39870FB4094}">
      <dgm:prSet/>
      <dgm:spPr/>
      <dgm:t>
        <a:bodyPr/>
        <a:lstStyle/>
        <a:p>
          <a:endParaRPr lang="ru-RU"/>
        </a:p>
      </dgm:t>
    </dgm:pt>
    <dgm:pt modelId="{52E9492D-967C-44C1-ABB6-EB3270CE0B83}" type="sibTrans" cxnId="{3753D9FA-9D0A-48FB-AC4C-D39870FB4094}">
      <dgm:prSet/>
      <dgm:spPr/>
      <dgm:t>
        <a:bodyPr/>
        <a:lstStyle/>
        <a:p>
          <a:endParaRPr lang="ru-RU"/>
        </a:p>
      </dgm:t>
    </dgm:pt>
    <dgm:pt modelId="{CFA35F75-1D50-4D3E-B08C-B6E9089CEF0E}" type="pres">
      <dgm:prSet presAssocID="{8EA3C10D-8317-486E-ABAC-33F8CA609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496AD-BF51-463A-9079-5BCC38C00202}" type="pres">
      <dgm:prSet presAssocID="{2B9899E0-A61A-486F-A148-0998E04FD0A4}" presName="comp" presStyleCnt="0"/>
      <dgm:spPr/>
    </dgm:pt>
    <dgm:pt modelId="{84FA70CC-DEDF-4CCF-B3DA-7CA8511875D6}" type="pres">
      <dgm:prSet presAssocID="{2B9899E0-A61A-486F-A148-0998E04FD0A4}" presName="box" presStyleLbl="node1" presStyleIdx="0" presStyleCnt="3"/>
      <dgm:spPr/>
      <dgm:t>
        <a:bodyPr/>
        <a:lstStyle/>
        <a:p>
          <a:endParaRPr lang="ru-RU"/>
        </a:p>
      </dgm:t>
    </dgm:pt>
    <dgm:pt modelId="{C657CB5C-E983-44EB-9886-1F52C5FB8D26}" type="pres">
      <dgm:prSet presAssocID="{2B9899E0-A61A-486F-A148-0998E04FD0A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C92682D-8EFF-41E4-B191-FCA4EEC28F3D}" type="pres">
      <dgm:prSet presAssocID="{2B9899E0-A61A-486F-A148-0998E04FD0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023E7-3D16-4A4E-8E41-BD7BF6058D7F}" type="pres">
      <dgm:prSet presAssocID="{6E6F4AF3-47A1-47F3-80CB-4CF8164DC0E5}" presName="spacer" presStyleCnt="0"/>
      <dgm:spPr/>
    </dgm:pt>
    <dgm:pt modelId="{0CA398BE-8735-4E33-A68A-A2C662F0BF98}" type="pres">
      <dgm:prSet presAssocID="{57571F4F-4F35-4BAE-B20C-A432280AF8E9}" presName="comp" presStyleCnt="0"/>
      <dgm:spPr/>
    </dgm:pt>
    <dgm:pt modelId="{D05F9365-15DB-4A67-8130-4AE8311E8422}" type="pres">
      <dgm:prSet presAssocID="{57571F4F-4F35-4BAE-B20C-A432280AF8E9}" presName="box" presStyleLbl="node1" presStyleIdx="1" presStyleCnt="3"/>
      <dgm:spPr/>
      <dgm:t>
        <a:bodyPr/>
        <a:lstStyle/>
        <a:p>
          <a:endParaRPr lang="ru-RU"/>
        </a:p>
      </dgm:t>
    </dgm:pt>
    <dgm:pt modelId="{A9FD2582-DBD6-4B9A-A049-26168F103851}" type="pres">
      <dgm:prSet presAssocID="{57571F4F-4F35-4BAE-B20C-A432280AF8E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34210D9-8683-4FB7-A7F6-C3D098BFDC77}" type="pres">
      <dgm:prSet presAssocID="{57571F4F-4F35-4BAE-B20C-A432280AF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CA7CD-7547-4570-9FA5-128818734B5C}" type="pres">
      <dgm:prSet presAssocID="{4C1E5721-86B6-4D26-92DD-A398B03432A2}" presName="spacer" presStyleCnt="0"/>
      <dgm:spPr/>
    </dgm:pt>
    <dgm:pt modelId="{C97F654C-64D9-48F9-B246-FD07760DB68F}" type="pres">
      <dgm:prSet presAssocID="{69D02D7F-0F46-403C-9341-F540325775B3}" presName="comp" presStyleCnt="0"/>
      <dgm:spPr/>
    </dgm:pt>
    <dgm:pt modelId="{76F00529-7C66-40AA-B410-A4E9E981AB8B}" type="pres">
      <dgm:prSet presAssocID="{69D02D7F-0F46-403C-9341-F540325775B3}" presName="box" presStyleLbl="node1" presStyleIdx="2" presStyleCnt="3"/>
      <dgm:spPr/>
      <dgm:t>
        <a:bodyPr/>
        <a:lstStyle/>
        <a:p>
          <a:endParaRPr lang="ru-RU"/>
        </a:p>
      </dgm:t>
    </dgm:pt>
    <dgm:pt modelId="{C5980448-9EBE-470F-A122-48C739C90410}" type="pres">
      <dgm:prSet presAssocID="{69D02D7F-0F46-403C-9341-F540325775B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4DDCA7B-E4BC-4F02-A1F5-3D1D975B5787}" type="pres">
      <dgm:prSet presAssocID="{69D02D7F-0F46-403C-9341-F540325775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68486-6496-4B03-A11E-BA189D158E15}" srcId="{69D02D7F-0F46-403C-9341-F540325775B3}" destId="{9A65844C-F462-4958-AD92-3FD5332E016C}" srcOrd="0" destOrd="0" parTransId="{ED5D1F01-2766-494B-BED7-9DFC969DC996}" sibTransId="{EE67985C-3A20-4D08-B334-5FFDC9A52032}"/>
    <dgm:cxn modelId="{B3C69035-230F-4DC8-9DBF-8BB73B6EDAA0}" type="presOf" srcId="{2B9899E0-A61A-486F-A148-0998E04FD0A4}" destId="{84FA70CC-DEDF-4CCF-B3DA-7CA8511875D6}" srcOrd="0" destOrd="0" presId="urn:microsoft.com/office/officeart/2005/8/layout/vList4"/>
    <dgm:cxn modelId="{1E2CC4FD-F664-49CE-926A-6E558C206403}" type="presOf" srcId="{69D02D7F-0F46-403C-9341-F540325775B3}" destId="{24DDCA7B-E4BC-4F02-A1F5-3D1D975B5787}" srcOrd="1" destOrd="0" presId="urn:microsoft.com/office/officeart/2005/8/layout/vList4"/>
    <dgm:cxn modelId="{38CE0D5D-361F-4B5E-B326-574EF149BE13}" srcId="{8EA3C10D-8317-486E-ABAC-33F8CA609D20}" destId="{69D02D7F-0F46-403C-9341-F540325775B3}" srcOrd="2" destOrd="0" parTransId="{12E5BA98-02BC-4CC9-8071-5FDB7290FB3D}" sibTransId="{7BAFDD6C-414F-495D-95BF-454C4E3F6FD9}"/>
    <dgm:cxn modelId="{3753D9FA-9D0A-48FB-AC4C-D39870FB4094}" srcId="{69D02D7F-0F46-403C-9341-F540325775B3}" destId="{D44F311D-80A0-43B9-8B9E-C9E191296948}" srcOrd="1" destOrd="0" parTransId="{711A64B1-AB86-46AA-BE4A-13CBA5E440EF}" sibTransId="{52E9492D-967C-44C1-ABB6-EB3270CE0B83}"/>
    <dgm:cxn modelId="{1E2C6D74-97C4-43E2-B489-E7B1F90B6F1B}" srcId="{8EA3C10D-8317-486E-ABAC-33F8CA609D20}" destId="{2B9899E0-A61A-486F-A148-0998E04FD0A4}" srcOrd="0" destOrd="0" parTransId="{079DA4A7-DC5F-4443-B7CC-73EFB68961E7}" sibTransId="{6E6F4AF3-47A1-47F3-80CB-4CF8164DC0E5}"/>
    <dgm:cxn modelId="{BDC0ECF7-4357-4187-AA04-BFF491CC9063}" type="presOf" srcId="{69D02D7F-0F46-403C-9341-F540325775B3}" destId="{76F00529-7C66-40AA-B410-A4E9E981AB8B}" srcOrd="0" destOrd="0" presId="urn:microsoft.com/office/officeart/2005/8/layout/vList4"/>
    <dgm:cxn modelId="{1620F41D-D509-437D-8CD1-9D25954E3B7B}" type="presOf" srcId="{57571F4F-4F35-4BAE-B20C-A432280AF8E9}" destId="{934210D9-8683-4FB7-A7F6-C3D098BFDC77}" srcOrd="1" destOrd="0" presId="urn:microsoft.com/office/officeart/2005/8/layout/vList4"/>
    <dgm:cxn modelId="{554F9A35-AECA-47DF-8241-0E6BEF6B00CD}" srcId="{8EA3C10D-8317-486E-ABAC-33F8CA609D20}" destId="{57571F4F-4F35-4BAE-B20C-A432280AF8E9}" srcOrd="1" destOrd="0" parTransId="{82953068-97CB-48C2-84A8-A80DC04AE4C3}" sibTransId="{4C1E5721-86B6-4D26-92DD-A398B03432A2}"/>
    <dgm:cxn modelId="{3CEB7E04-2FAF-4D07-8E55-506D27C18F9B}" type="presOf" srcId="{8EA3C10D-8317-486E-ABAC-33F8CA609D20}" destId="{CFA35F75-1D50-4D3E-B08C-B6E9089CEF0E}" srcOrd="0" destOrd="0" presId="urn:microsoft.com/office/officeart/2005/8/layout/vList4"/>
    <dgm:cxn modelId="{C435B290-675D-4235-AE1D-271DD714C101}" type="presOf" srcId="{2B9899E0-A61A-486F-A148-0998E04FD0A4}" destId="{EC92682D-8EFF-41E4-B191-FCA4EEC28F3D}" srcOrd="1" destOrd="0" presId="urn:microsoft.com/office/officeart/2005/8/layout/vList4"/>
    <dgm:cxn modelId="{3792DEF7-A76D-4908-A960-E65612E2A5EE}" type="presOf" srcId="{9A65844C-F462-4958-AD92-3FD5332E016C}" destId="{76F00529-7C66-40AA-B410-A4E9E981AB8B}" srcOrd="0" destOrd="1" presId="urn:microsoft.com/office/officeart/2005/8/layout/vList4"/>
    <dgm:cxn modelId="{A938676C-CEFA-4206-B368-FAFACCD6A80A}" type="presOf" srcId="{9A65844C-F462-4958-AD92-3FD5332E016C}" destId="{24DDCA7B-E4BC-4F02-A1F5-3D1D975B5787}" srcOrd="1" destOrd="1" presId="urn:microsoft.com/office/officeart/2005/8/layout/vList4"/>
    <dgm:cxn modelId="{1742E1E4-B4D9-495E-97E8-B643B125CAFA}" type="presOf" srcId="{57571F4F-4F35-4BAE-B20C-A432280AF8E9}" destId="{D05F9365-15DB-4A67-8130-4AE8311E8422}" srcOrd="0" destOrd="0" presId="urn:microsoft.com/office/officeart/2005/8/layout/vList4"/>
    <dgm:cxn modelId="{3AC121D9-1D3E-4026-80C8-8E494CF64BCB}" type="presOf" srcId="{D44F311D-80A0-43B9-8B9E-C9E191296948}" destId="{24DDCA7B-E4BC-4F02-A1F5-3D1D975B5787}" srcOrd="1" destOrd="2" presId="urn:microsoft.com/office/officeart/2005/8/layout/vList4"/>
    <dgm:cxn modelId="{26BAFB2E-EBF0-4717-91A8-610ABE3F0F94}" type="presOf" srcId="{D44F311D-80A0-43B9-8B9E-C9E191296948}" destId="{76F00529-7C66-40AA-B410-A4E9E981AB8B}" srcOrd="0" destOrd="2" presId="urn:microsoft.com/office/officeart/2005/8/layout/vList4"/>
    <dgm:cxn modelId="{1E75735F-E591-442E-9B10-BE7DBBA69638}" type="presParOf" srcId="{CFA35F75-1D50-4D3E-B08C-B6E9089CEF0E}" destId="{CBD496AD-BF51-463A-9079-5BCC38C00202}" srcOrd="0" destOrd="0" presId="urn:microsoft.com/office/officeart/2005/8/layout/vList4"/>
    <dgm:cxn modelId="{3139D13D-0024-42DA-8240-AC1D1422723E}" type="presParOf" srcId="{CBD496AD-BF51-463A-9079-5BCC38C00202}" destId="{84FA70CC-DEDF-4CCF-B3DA-7CA8511875D6}" srcOrd="0" destOrd="0" presId="urn:microsoft.com/office/officeart/2005/8/layout/vList4"/>
    <dgm:cxn modelId="{DFE288E9-436B-4368-A580-F0332CB29691}" type="presParOf" srcId="{CBD496AD-BF51-463A-9079-5BCC38C00202}" destId="{C657CB5C-E983-44EB-9886-1F52C5FB8D26}" srcOrd="1" destOrd="0" presId="urn:microsoft.com/office/officeart/2005/8/layout/vList4"/>
    <dgm:cxn modelId="{6BAECD0A-B3A8-4F29-B28E-909BDFF17055}" type="presParOf" srcId="{CBD496AD-BF51-463A-9079-5BCC38C00202}" destId="{EC92682D-8EFF-41E4-B191-FCA4EEC28F3D}" srcOrd="2" destOrd="0" presId="urn:microsoft.com/office/officeart/2005/8/layout/vList4"/>
    <dgm:cxn modelId="{C71CFF96-DBDB-4AB6-9AB9-C55080A84658}" type="presParOf" srcId="{CFA35F75-1D50-4D3E-B08C-B6E9089CEF0E}" destId="{0AC023E7-3D16-4A4E-8E41-BD7BF6058D7F}" srcOrd="1" destOrd="0" presId="urn:microsoft.com/office/officeart/2005/8/layout/vList4"/>
    <dgm:cxn modelId="{B8CD8B18-3219-447A-A860-F95291334533}" type="presParOf" srcId="{CFA35F75-1D50-4D3E-B08C-B6E9089CEF0E}" destId="{0CA398BE-8735-4E33-A68A-A2C662F0BF98}" srcOrd="2" destOrd="0" presId="urn:microsoft.com/office/officeart/2005/8/layout/vList4"/>
    <dgm:cxn modelId="{7006FF7F-CCE9-4F98-B91A-045BB45D975E}" type="presParOf" srcId="{0CA398BE-8735-4E33-A68A-A2C662F0BF98}" destId="{D05F9365-15DB-4A67-8130-4AE8311E8422}" srcOrd="0" destOrd="0" presId="urn:microsoft.com/office/officeart/2005/8/layout/vList4"/>
    <dgm:cxn modelId="{57816B17-C208-42A9-AB05-32A2075F92FD}" type="presParOf" srcId="{0CA398BE-8735-4E33-A68A-A2C662F0BF98}" destId="{A9FD2582-DBD6-4B9A-A049-26168F103851}" srcOrd="1" destOrd="0" presId="urn:microsoft.com/office/officeart/2005/8/layout/vList4"/>
    <dgm:cxn modelId="{5FDAA2E8-C4AA-4E72-BD22-8FC2BBCDF36C}" type="presParOf" srcId="{0CA398BE-8735-4E33-A68A-A2C662F0BF98}" destId="{934210D9-8683-4FB7-A7F6-C3D098BFDC77}" srcOrd="2" destOrd="0" presId="urn:microsoft.com/office/officeart/2005/8/layout/vList4"/>
    <dgm:cxn modelId="{8D5DB4AC-67DB-4DA3-82B5-2F20B2F2C331}" type="presParOf" srcId="{CFA35F75-1D50-4D3E-B08C-B6E9089CEF0E}" destId="{BC1CA7CD-7547-4570-9FA5-128818734B5C}" srcOrd="3" destOrd="0" presId="urn:microsoft.com/office/officeart/2005/8/layout/vList4"/>
    <dgm:cxn modelId="{0C5835CA-9E05-40B5-8815-B969F04402D8}" type="presParOf" srcId="{CFA35F75-1D50-4D3E-B08C-B6E9089CEF0E}" destId="{C97F654C-64D9-48F9-B246-FD07760DB68F}" srcOrd="4" destOrd="0" presId="urn:microsoft.com/office/officeart/2005/8/layout/vList4"/>
    <dgm:cxn modelId="{2FD12A90-BEF0-4E48-8C3F-03A2C98E9DEB}" type="presParOf" srcId="{C97F654C-64D9-48F9-B246-FD07760DB68F}" destId="{76F00529-7C66-40AA-B410-A4E9E981AB8B}" srcOrd="0" destOrd="0" presId="urn:microsoft.com/office/officeart/2005/8/layout/vList4"/>
    <dgm:cxn modelId="{1540AD34-5B6C-4BE6-9739-EF3FA27D0C53}" type="presParOf" srcId="{C97F654C-64D9-48F9-B246-FD07760DB68F}" destId="{C5980448-9EBE-470F-A122-48C739C90410}" srcOrd="1" destOrd="0" presId="urn:microsoft.com/office/officeart/2005/8/layout/vList4"/>
    <dgm:cxn modelId="{5BD68B19-BB7B-4379-9553-95C099A7994A}" type="presParOf" srcId="{C97F654C-64D9-48F9-B246-FD07760DB68F}" destId="{24DDCA7B-E4BC-4F02-A1F5-3D1D975B57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73BB9B-D0FC-4FF2-BF11-8EB85B580E79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EB831E2-759E-46EE-A9E1-BEBC24B3F982}">
      <dgm:prSet phldrT="[Текст]" custT="1"/>
      <dgm:spPr/>
      <dgm:t>
        <a:bodyPr/>
        <a:lstStyle/>
        <a:p>
          <a:r>
            <a:rPr lang="ru-RU" sz="3200" b="1" dirty="0" smtClean="0">
              <a:latin typeface="Georgia" panose="02040502050405020303" pitchFamily="18" charset="0"/>
            </a:rPr>
            <a:t>Активизируем  и  обогащаем  словарь</a:t>
          </a:r>
          <a:endParaRPr lang="ru-RU" sz="3200" b="1" dirty="0">
            <a:latin typeface="Georgia" panose="02040502050405020303" pitchFamily="18" charset="0"/>
          </a:endParaRPr>
        </a:p>
      </dgm:t>
    </dgm:pt>
    <dgm:pt modelId="{F1D6D8D4-BC84-4E48-B86A-AA88A9D93545}" type="parTrans" cxnId="{839249D5-0FC0-4750-BC45-F85D9599F320}">
      <dgm:prSet/>
      <dgm:spPr/>
      <dgm:t>
        <a:bodyPr/>
        <a:lstStyle/>
        <a:p>
          <a:endParaRPr lang="ru-RU"/>
        </a:p>
      </dgm:t>
    </dgm:pt>
    <dgm:pt modelId="{672EC006-6A79-4417-AF60-31A0C642E7B5}" type="sibTrans" cxnId="{839249D5-0FC0-4750-BC45-F85D9599F320}">
      <dgm:prSet/>
      <dgm:spPr/>
      <dgm:t>
        <a:bodyPr/>
        <a:lstStyle/>
        <a:p>
          <a:endParaRPr lang="ru-RU"/>
        </a:p>
      </dgm:t>
    </dgm:pt>
    <dgm:pt modelId="{A725FC22-CCA4-4352-9B31-24E6F58E127F}">
      <dgm:prSet phldrT="[Текст]" custT="1"/>
      <dgm:spPr/>
      <dgm:t>
        <a:bodyPr/>
        <a:lstStyle/>
        <a:p>
          <a:r>
            <a:rPr lang="ru-RU" sz="3200" b="1" dirty="0" smtClean="0">
              <a:latin typeface="Georgia" panose="02040502050405020303" pitchFamily="18" charset="0"/>
            </a:rPr>
            <a:t>Развиваем  </a:t>
          </a:r>
          <a:r>
            <a:rPr lang="ru-RU" sz="3200" b="1" dirty="0" err="1" smtClean="0">
              <a:latin typeface="Georgia" panose="02040502050405020303" pitchFamily="18" charset="0"/>
            </a:rPr>
            <a:t>диалогоческую</a:t>
          </a:r>
          <a:r>
            <a:rPr lang="ru-RU" sz="3200" b="1" dirty="0" smtClean="0">
              <a:latin typeface="Georgia" panose="02040502050405020303" pitchFamily="18" charset="0"/>
            </a:rPr>
            <a:t>  речь</a:t>
          </a:r>
          <a:endParaRPr lang="ru-RU" sz="3200" b="1" dirty="0">
            <a:latin typeface="Georgia" panose="02040502050405020303" pitchFamily="18" charset="0"/>
          </a:endParaRPr>
        </a:p>
      </dgm:t>
    </dgm:pt>
    <dgm:pt modelId="{DD869873-EBC8-405E-AA84-5DCD973829C8}" type="parTrans" cxnId="{3FE7A2A3-A5B4-4915-AB8E-C1C79F80C1FD}">
      <dgm:prSet/>
      <dgm:spPr/>
      <dgm:t>
        <a:bodyPr/>
        <a:lstStyle/>
        <a:p>
          <a:endParaRPr lang="ru-RU"/>
        </a:p>
      </dgm:t>
    </dgm:pt>
    <dgm:pt modelId="{A7525C35-20A6-462D-9E69-AA581C8AA78A}" type="sibTrans" cxnId="{3FE7A2A3-A5B4-4915-AB8E-C1C79F80C1FD}">
      <dgm:prSet/>
      <dgm:spPr/>
      <dgm:t>
        <a:bodyPr/>
        <a:lstStyle/>
        <a:p>
          <a:endParaRPr lang="ru-RU"/>
        </a:p>
      </dgm:t>
    </dgm:pt>
    <dgm:pt modelId="{36B0396D-ACFC-4ED8-9857-DBE38A259B4A}">
      <dgm:prSet phldrT="[Текст]" custT="1"/>
      <dgm:spPr/>
      <dgm:t>
        <a:bodyPr/>
        <a:lstStyle/>
        <a:p>
          <a:r>
            <a:rPr lang="ru-RU" sz="3200" b="1" dirty="0" smtClean="0">
              <a:latin typeface="Georgia" panose="02040502050405020303" pitchFamily="18" charset="0"/>
            </a:rPr>
            <a:t>Формируем  высказывания</a:t>
          </a:r>
          <a:endParaRPr lang="ru-RU" sz="3200" b="1" dirty="0">
            <a:latin typeface="Georgia" panose="02040502050405020303" pitchFamily="18" charset="0"/>
          </a:endParaRPr>
        </a:p>
      </dgm:t>
    </dgm:pt>
    <dgm:pt modelId="{A66E62AB-F396-401D-83B9-F5C3AAAB3C45}" type="parTrans" cxnId="{E3D304F3-6E9C-47FF-9FEB-7B16B27E2B35}">
      <dgm:prSet/>
      <dgm:spPr/>
      <dgm:t>
        <a:bodyPr/>
        <a:lstStyle/>
        <a:p>
          <a:endParaRPr lang="ru-RU"/>
        </a:p>
      </dgm:t>
    </dgm:pt>
    <dgm:pt modelId="{ABA5BB99-7DFD-4399-99CD-84296F2B2C3A}" type="sibTrans" cxnId="{E3D304F3-6E9C-47FF-9FEB-7B16B27E2B35}">
      <dgm:prSet/>
      <dgm:spPr/>
      <dgm:t>
        <a:bodyPr/>
        <a:lstStyle/>
        <a:p>
          <a:endParaRPr lang="ru-RU"/>
        </a:p>
      </dgm:t>
    </dgm:pt>
    <dgm:pt modelId="{2674E931-AAF7-4E3B-A4BD-049E9EE28876}" type="pres">
      <dgm:prSet presAssocID="{0F73BB9B-D0FC-4FF2-BF11-8EB85B580E79}" presName="linear" presStyleCnt="0">
        <dgm:presLayoutVars>
          <dgm:dir/>
          <dgm:resizeHandles val="exact"/>
        </dgm:presLayoutVars>
      </dgm:prSet>
      <dgm:spPr/>
    </dgm:pt>
    <dgm:pt modelId="{214A2F5D-9ACD-401F-99EB-BEBAF238A7B2}" type="pres">
      <dgm:prSet presAssocID="{9EB831E2-759E-46EE-A9E1-BEBC24B3F982}" presName="comp" presStyleCnt="0"/>
      <dgm:spPr/>
    </dgm:pt>
    <dgm:pt modelId="{4E7D533F-1C23-4DF9-AB98-BDA107C7907F}" type="pres">
      <dgm:prSet presAssocID="{9EB831E2-759E-46EE-A9E1-BEBC24B3F982}" presName="box" presStyleLbl="node1" presStyleIdx="0" presStyleCnt="3"/>
      <dgm:spPr/>
      <dgm:t>
        <a:bodyPr/>
        <a:lstStyle/>
        <a:p>
          <a:endParaRPr lang="ru-RU"/>
        </a:p>
      </dgm:t>
    </dgm:pt>
    <dgm:pt modelId="{51AB9896-2BD2-498C-BE0A-0CA6A3D14128}" type="pres">
      <dgm:prSet presAssocID="{9EB831E2-759E-46EE-A9E1-BEBC24B3F98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D6F68DC-8DC0-4F7A-A5A2-3A7351A29E98}" type="pres">
      <dgm:prSet presAssocID="{9EB831E2-759E-46EE-A9E1-BEBC24B3F98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EFCA-094D-4B42-A5EC-769C44E6DAD7}" type="pres">
      <dgm:prSet presAssocID="{672EC006-6A79-4417-AF60-31A0C642E7B5}" presName="spacer" presStyleCnt="0"/>
      <dgm:spPr/>
    </dgm:pt>
    <dgm:pt modelId="{8008B6C2-A835-4AFB-95D0-E02C27DD0277}" type="pres">
      <dgm:prSet presAssocID="{A725FC22-CCA4-4352-9B31-24E6F58E127F}" presName="comp" presStyleCnt="0"/>
      <dgm:spPr/>
    </dgm:pt>
    <dgm:pt modelId="{E03EE9E9-FAEA-43CF-8B6B-8C70CCF5BC19}" type="pres">
      <dgm:prSet presAssocID="{A725FC22-CCA4-4352-9B31-24E6F58E127F}" presName="box" presStyleLbl="node1" presStyleIdx="1" presStyleCnt="3"/>
      <dgm:spPr/>
      <dgm:t>
        <a:bodyPr/>
        <a:lstStyle/>
        <a:p>
          <a:endParaRPr lang="ru-RU"/>
        </a:p>
      </dgm:t>
    </dgm:pt>
    <dgm:pt modelId="{B9131DF8-4CE1-493A-92E9-357ADA2814F6}" type="pres">
      <dgm:prSet presAssocID="{A725FC22-CCA4-4352-9B31-24E6F58E127F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1466E81-D934-46C8-AA7E-D9C4A0D37D77}" type="pres">
      <dgm:prSet presAssocID="{A725FC22-CCA4-4352-9B31-24E6F58E12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A6C89-38A8-4C4F-9C94-FC036C1D296A}" type="pres">
      <dgm:prSet presAssocID="{A7525C35-20A6-462D-9E69-AA581C8AA78A}" presName="spacer" presStyleCnt="0"/>
      <dgm:spPr/>
    </dgm:pt>
    <dgm:pt modelId="{6144CAEF-9D83-4B51-A096-3F765EC4EF12}" type="pres">
      <dgm:prSet presAssocID="{36B0396D-ACFC-4ED8-9857-DBE38A259B4A}" presName="comp" presStyleCnt="0"/>
      <dgm:spPr/>
    </dgm:pt>
    <dgm:pt modelId="{24579600-E1CF-4054-9EF8-D183DF974D37}" type="pres">
      <dgm:prSet presAssocID="{36B0396D-ACFC-4ED8-9857-DBE38A259B4A}" presName="box" presStyleLbl="node1" presStyleIdx="2" presStyleCnt="3"/>
      <dgm:spPr/>
      <dgm:t>
        <a:bodyPr/>
        <a:lstStyle/>
        <a:p>
          <a:endParaRPr lang="ru-RU"/>
        </a:p>
      </dgm:t>
    </dgm:pt>
    <dgm:pt modelId="{5D131BE9-72DD-4CB3-A935-2A88ABF5D3A3}" type="pres">
      <dgm:prSet presAssocID="{36B0396D-ACFC-4ED8-9857-DBE38A259B4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3042518-7249-4B31-907E-3310F15C5F88}" type="pres">
      <dgm:prSet presAssocID="{36B0396D-ACFC-4ED8-9857-DBE38A259B4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321C9-A434-45E5-B16A-5B948B242B1A}" type="presOf" srcId="{9EB831E2-759E-46EE-A9E1-BEBC24B3F982}" destId="{4E7D533F-1C23-4DF9-AB98-BDA107C7907F}" srcOrd="0" destOrd="0" presId="urn:microsoft.com/office/officeart/2005/8/layout/vList4"/>
    <dgm:cxn modelId="{A7F2BA0B-4825-4DED-ADB9-A1C9B8B2DEA7}" type="presOf" srcId="{36B0396D-ACFC-4ED8-9857-DBE38A259B4A}" destId="{F3042518-7249-4B31-907E-3310F15C5F88}" srcOrd="1" destOrd="0" presId="urn:microsoft.com/office/officeart/2005/8/layout/vList4"/>
    <dgm:cxn modelId="{2AA5A5E6-4FB5-4AD6-8152-F517A6776356}" type="presOf" srcId="{9EB831E2-759E-46EE-A9E1-BEBC24B3F982}" destId="{1D6F68DC-8DC0-4F7A-A5A2-3A7351A29E98}" srcOrd="1" destOrd="0" presId="urn:microsoft.com/office/officeart/2005/8/layout/vList4"/>
    <dgm:cxn modelId="{464CC38C-BBCE-4D60-831A-4789A34E8AAB}" type="presOf" srcId="{0F73BB9B-D0FC-4FF2-BF11-8EB85B580E79}" destId="{2674E931-AAF7-4E3B-A4BD-049E9EE28876}" srcOrd="0" destOrd="0" presId="urn:microsoft.com/office/officeart/2005/8/layout/vList4"/>
    <dgm:cxn modelId="{3FE7A2A3-A5B4-4915-AB8E-C1C79F80C1FD}" srcId="{0F73BB9B-D0FC-4FF2-BF11-8EB85B580E79}" destId="{A725FC22-CCA4-4352-9B31-24E6F58E127F}" srcOrd="1" destOrd="0" parTransId="{DD869873-EBC8-405E-AA84-5DCD973829C8}" sibTransId="{A7525C35-20A6-462D-9E69-AA581C8AA78A}"/>
    <dgm:cxn modelId="{6EFF73BC-BB94-4474-8694-C54610C48CCE}" type="presOf" srcId="{36B0396D-ACFC-4ED8-9857-DBE38A259B4A}" destId="{24579600-E1CF-4054-9EF8-D183DF974D37}" srcOrd="0" destOrd="0" presId="urn:microsoft.com/office/officeart/2005/8/layout/vList4"/>
    <dgm:cxn modelId="{3F48F23C-FEED-4486-898A-ABFF15E06F0E}" type="presOf" srcId="{A725FC22-CCA4-4352-9B31-24E6F58E127F}" destId="{E03EE9E9-FAEA-43CF-8B6B-8C70CCF5BC19}" srcOrd="0" destOrd="0" presId="urn:microsoft.com/office/officeart/2005/8/layout/vList4"/>
    <dgm:cxn modelId="{839249D5-0FC0-4750-BC45-F85D9599F320}" srcId="{0F73BB9B-D0FC-4FF2-BF11-8EB85B580E79}" destId="{9EB831E2-759E-46EE-A9E1-BEBC24B3F982}" srcOrd="0" destOrd="0" parTransId="{F1D6D8D4-BC84-4E48-B86A-AA88A9D93545}" sibTransId="{672EC006-6A79-4417-AF60-31A0C642E7B5}"/>
    <dgm:cxn modelId="{A7B025B6-ADF3-4A5A-B49F-55AAF775C790}" type="presOf" srcId="{A725FC22-CCA4-4352-9B31-24E6F58E127F}" destId="{B1466E81-D934-46C8-AA7E-D9C4A0D37D77}" srcOrd="1" destOrd="0" presId="urn:microsoft.com/office/officeart/2005/8/layout/vList4"/>
    <dgm:cxn modelId="{E3D304F3-6E9C-47FF-9FEB-7B16B27E2B35}" srcId="{0F73BB9B-D0FC-4FF2-BF11-8EB85B580E79}" destId="{36B0396D-ACFC-4ED8-9857-DBE38A259B4A}" srcOrd="2" destOrd="0" parTransId="{A66E62AB-F396-401D-83B9-F5C3AAAB3C45}" sibTransId="{ABA5BB99-7DFD-4399-99CD-84296F2B2C3A}"/>
    <dgm:cxn modelId="{4A8EB623-1FC8-4573-827D-0BCF570CB6B8}" type="presParOf" srcId="{2674E931-AAF7-4E3B-A4BD-049E9EE28876}" destId="{214A2F5D-9ACD-401F-99EB-BEBAF238A7B2}" srcOrd="0" destOrd="0" presId="urn:microsoft.com/office/officeart/2005/8/layout/vList4"/>
    <dgm:cxn modelId="{C40B8260-2345-4E9F-BD8D-8C066AC17C7B}" type="presParOf" srcId="{214A2F5D-9ACD-401F-99EB-BEBAF238A7B2}" destId="{4E7D533F-1C23-4DF9-AB98-BDA107C7907F}" srcOrd="0" destOrd="0" presId="urn:microsoft.com/office/officeart/2005/8/layout/vList4"/>
    <dgm:cxn modelId="{41617215-AB3F-4290-95EA-EF514550E931}" type="presParOf" srcId="{214A2F5D-9ACD-401F-99EB-BEBAF238A7B2}" destId="{51AB9896-2BD2-498C-BE0A-0CA6A3D14128}" srcOrd="1" destOrd="0" presId="urn:microsoft.com/office/officeart/2005/8/layout/vList4"/>
    <dgm:cxn modelId="{3EBC55C3-0F11-4451-8929-6E4E02E27E51}" type="presParOf" srcId="{214A2F5D-9ACD-401F-99EB-BEBAF238A7B2}" destId="{1D6F68DC-8DC0-4F7A-A5A2-3A7351A29E98}" srcOrd="2" destOrd="0" presId="urn:microsoft.com/office/officeart/2005/8/layout/vList4"/>
    <dgm:cxn modelId="{AE02D117-7CDC-430E-8B43-E3D8E536A27D}" type="presParOf" srcId="{2674E931-AAF7-4E3B-A4BD-049E9EE28876}" destId="{9085EFCA-094D-4B42-A5EC-769C44E6DAD7}" srcOrd="1" destOrd="0" presId="urn:microsoft.com/office/officeart/2005/8/layout/vList4"/>
    <dgm:cxn modelId="{CC2089E0-2B1E-477E-AA11-B7C963358ACE}" type="presParOf" srcId="{2674E931-AAF7-4E3B-A4BD-049E9EE28876}" destId="{8008B6C2-A835-4AFB-95D0-E02C27DD0277}" srcOrd="2" destOrd="0" presId="urn:microsoft.com/office/officeart/2005/8/layout/vList4"/>
    <dgm:cxn modelId="{533C5A29-9701-41B0-85E4-F7EAD446069A}" type="presParOf" srcId="{8008B6C2-A835-4AFB-95D0-E02C27DD0277}" destId="{E03EE9E9-FAEA-43CF-8B6B-8C70CCF5BC19}" srcOrd="0" destOrd="0" presId="urn:microsoft.com/office/officeart/2005/8/layout/vList4"/>
    <dgm:cxn modelId="{ECDE8B35-DBDB-423A-A328-77AEF400C52E}" type="presParOf" srcId="{8008B6C2-A835-4AFB-95D0-E02C27DD0277}" destId="{B9131DF8-4CE1-493A-92E9-357ADA2814F6}" srcOrd="1" destOrd="0" presId="urn:microsoft.com/office/officeart/2005/8/layout/vList4"/>
    <dgm:cxn modelId="{E834F83E-4505-47A8-AC80-A1921A42D9F8}" type="presParOf" srcId="{8008B6C2-A835-4AFB-95D0-E02C27DD0277}" destId="{B1466E81-D934-46C8-AA7E-D9C4A0D37D77}" srcOrd="2" destOrd="0" presId="urn:microsoft.com/office/officeart/2005/8/layout/vList4"/>
    <dgm:cxn modelId="{9310EDDB-FCD7-4E39-89D9-CFBBA765BB33}" type="presParOf" srcId="{2674E931-AAF7-4E3B-A4BD-049E9EE28876}" destId="{3E2A6C89-38A8-4C4F-9C94-FC036C1D296A}" srcOrd="3" destOrd="0" presId="urn:microsoft.com/office/officeart/2005/8/layout/vList4"/>
    <dgm:cxn modelId="{AB6ACD44-6956-4A2C-8C77-C7E1650E1F63}" type="presParOf" srcId="{2674E931-AAF7-4E3B-A4BD-049E9EE28876}" destId="{6144CAEF-9D83-4B51-A096-3F765EC4EF12}" srcOrd="4" destOrd="0" presId="urn:microsoft.com/office/officeart/2005/8/layout/vList4"/>
    <dgm:cxn modelId="{26673397-53A9-40DF-8774-AA1154129964}" type="presParOf" srcId="{6144CAEF-9D83-4B51-A096-3F765EC4EF12}" destId="{24579600-E1CF-4054-9EF8-D183DF974D37}" srcOrd="0" destOrd="0" presId="urn:microsoft.com/office/officeart/2005/8/layout/vList4"/>
    <dgm:cxn modelId="{7FBF8EC8-B968-43CE-AB48-B4C7A89EF79D}" type="presParOf" srcId="{6144CAEF-9D83-4B51-A096-3F765EC4EF12}" destId="{5D131BE9-72DD-4CB3-A935-2A88ABF5D3A3}" srcOrd="1" destOrd="0" presId="urn:microsoft.com/office/officeart/2005/8/layout/vList4"/>
    <dgm:cxn modelId="{BCBF8A45-3D08-453C-ABF1-1550F1AB70E4}" type="presParOf" srcId="{6144CAEF-9D83-4B51-A096-3F765EC4EF12}" destId="{F3042518-7249-4B31-907E-3310F15C5F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C3CD-B1C3-4588-BCF8-4F05BD1DAD07}">
      <dsp:nvSpPr>
        <dsp:cNvPr id="0" name=""/>
        <dsp:cNvSpPr/>
      </dsp:nvSpPr>
      <dsp:spPr>
        <a:xfrm>
          <a:off x="3257672" y="-135276"/>
          <a:ext cx="2178423" cy="19679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Мотив  для  получения  знаний</a:t>
          </a:r>
          <a:endParaRPr lang="ru-RU" sz="2000" b="1" kern="1200" dirty="0">
            <a:latin typeface="Georgia" pitchFamily="18" charset="0"/>
          </a:endParaRPr>
        </a:p>
      </dsp:txBody>
      <dsp:txXfrm>
        <a:off x="3576695" y="152918"/>
        <a:ext cx="1540377" cy="1391522"/>
      </dsp:txXfrm>
    </dsp:sp>
    <dsp:sp modelId="{86E9FF52-0EA5-4BAC-A04B-D07BA77F810C}">
      <dsp:nvSpPr>
        <dsp:cNvPr id="0" name=""/>
        <dsp:cNvSpPr/>
      </dsp:nvSpPr>
      <dsp:spPr>
        <a:xfrm rot="1143001">
          <a:off x="5531218" y="1080046"/>
          <a:ext cx="457333" cy="513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534975" y="1160274"/>
        <a:ext cx="320133" cy="307856"/>
      </dsp:txXfrm>
    </dsp:sp>
    <dsp:sp modelId="{9C1BA198-BA5B-4299-BE52-C466F9ED50D6}">
      <dsp:nvSpPr>
        <dsp:cNvPr id="0" name=""/>
        <dsp:cNvSpPr/>
      </dsp:nvSpPr>
      <dsp:spPr>
        <a:xfrm>
          <a:off x="6040529" y="792078"/>
          <a:ext cx="3103467" cy="23544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Интерес  и  нестандартные  ощущения</a:t>
          </a:r>
          <a:endParaRPr lang="ru-RU" sz="2000" b="1" kern="1200" dirty="0">
            <a:latin typeface="Georgia" pitchFamily="18" charset="0"/>
          </a:endParaRPr>
        </a:p>
      </dsp:txBody>
      <dsp:txXfrm>
        <a:off x="6495021" y="1136884"/>
        <a:ext cx="2194483" cy="1664874"/>
      </dsp:txXfrm>
    </dsp:sp>
    <dsp:sp modelId="{E745A083-9309-4B62-B763-4E00523ED58F}">
      <dsp:nvSpPr>
        <dsp:cNvPr id="0" name=""/>
        <dsp:cNvSpPr/>
      </dsp:nvSpPr>
      <dsp:spPr>
        <a:xfrm rot="9233704">
          <a:off x="5814719" y="2495903"/>
          <a:ext cx="358655" cy="513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916827" y="2574850"/>
        <a:ext cx="251059" cy="307856"/>
      </dsp:txXfrm>
    </dsp:sp>
    <dsp:sp modelId="{083657AC-20D8-4B8A-9121-A1158AFB1D8F}">
      <dsp:nvSpPr>
        <dsp:cNvPr id="0" name=""/>
        <dsp:cNvSpPr/>
      </dsp:nvSpPr>
      <dsp:spPr>
        <a:xfrm>
          <a:off x="2888095" y="2228098"/>
          <a:ext cx="2980051" cy="2632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Решение  педагогических  и  коррекционных задач</a:t>
          </a:r>
          <a:endParaRPr lang="ru-RU" sz="1800" b="1" kern="1200" dirty="0">
            <a:latin typeface="Georgia" pitchFamily="18" charset="0"/>
          </a:endParaRPr>
        </a:p>
      </dsp:txBody>
      <dsp:txXfrm>
        <a:off x="3324513" y="2613592"/>
        <a:ext cx="2107215" cy="1861329"/>
      </dsp:txXfrm>
    </dsp:sp>
    <dsp:sp modelId="{5A66C210-6AE1-419D-92E1-18A49FEC76FE}">
      <dsp:nvSpPr>
        <dsp:cNvPr id="0" name=""/>
        <dsp:cNvSpPr/>
      </dsp:nvSpPr>
      <dsp:spPr>
        <a:xfrm rot="12370432">
          <a:off x="2730131" y="2542077"/>
          <a:ext cx="261834" cy="513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804654" y="2662020"/>
        <a:ext cx="183284" cy="307856"/>
      </dsp:txXfrm>
    </dsp:sp>
    <dsp:sp modelId="{47B16441-BA7B-4471-8619-68E93B49E2FF}">
      <dsp:nvSpPr>
        <dsp:cNvPr id="0" name=""/>
        <dsp:cNvSpPr/>
      </dsp:nvSpPr>
      <dsp:spPr>
        <a:xfrm>
          <a:off x="0" y="936101"/>
          <a:ext cx="2837251" cy="23071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Диагностика  символов,  мотивов  и  игровых  предметов</a:t>
          </a:r>
          <a:endParaRPr lang="ru-RU" sz="2000" b="1" kern="1200" dirty="0">
            <a:latin typeface="Georgia" pitchFamily="18" charset="0"/>
          </a:endParaRPr>
        </a:p>
      </dsp:txBody>
      <dsp:txXfrm>
        <a:off x="415506" y="1273977"/>
        <a:ext cx="2006239" cy="1631408"/>
      </dsp:txXfrm>
    </dsp:sp>
    <dsp:sp modelId="{5C39542A-FC67-4F2B-AFED-AEAFF20749DC}">
      <dsp:nvSpPr>
        <dsp:cNvPr id="0" name=""/>
        <dsp:cNvSpPr/>
      </dsp:nvSpPr>
      <dsp:spPr>
        <a:xfrm rot="20221958">
          <a:off x="2811551" y="1159359"/>
          <a:ext cx="393816" cy="513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816234" y="1285028"/>
        <a:ext cx="275671" cy="307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4BFA9-8773-412D-B5C4-C49DCC899E7D}">
      <dsp:nvSpPr>
        <dsp:cNvPr id="0" name=""/>
        <dsp:cNvSpPr/>
      </dsp:nvSpPr>
      <dsp:spPr>
        <a:xfrm rot="5400000">
          <a:off x="-263954" y="265193"/>
          <a:ext cx="1759695" cy="1231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Georgia" pitchFamily="18" charset="0"/>
            </a:rPr>
            <a:t>1</a:t>
          </a:r>
          <a:endParaRPr lang="ru-RU" sz="3700" kern="1200" dirty="0">
            <a:latin typeface="Georgia" pitchFamily="18" charset="0"/>
          </a:endParaRPr>
        </a:p>
      </dsp:txBody>
      <dsp:txXfrm rot="-5400000">
        <a:off x="1" y="617131"/>
        <a:ext cx="1231786" cy="527909"/>
      </dsp:txXfrm>
    </dsp:sp>
    <dsp:sp modelId="{498E78EF-0D1B-49E5-88B4-8B12326F7168}">
      <dsp:nvSpPr>
        <dsp:cNvPr id="0" name=""/>
        <dsp:cNvSpPr/>
      </dsp:nvSpPr>
      <dsp:spPr>
        <a:xfrm rot="5400000">
          <a:off x="4112444" y="-2879418"/>
          <a:ext cx="1143802" cy="6905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</a:rPr>
            <a:t>Если  ребёнок  страдает  тяжёлыми  заболеваниями  нервной  системы  (эпилепсия,  шизофрения)</a:t>
          </a:r>
          <a:endParaRPr lang="ru-RU" sz="1800" b="1" i="1" kern="1200" dirty="0">
            <a:latin typeface="Georgia" pitchFamily="18" charset="0"/>
          </a:endParaRPr>
        </a:p>
      </dsp:txBody>
      <dsp:txXfrm rot="-5400000">
        <a:off x="1231787" y="57075"/>
        <a:ext cx="6849281" cy="1032130"/>
      </dsp:txXfrm>
    </dsp:sp>
    <dsp:sp modelId="{A160A94D-C5A4-4517-B406-7828EFBF3B0D}">
      <dsp:nvSpPr>
        <dsp:cNvPr id="0" name=""/>
        <dsp:cNvSpPr/>
      </dsp:nvSpPr>
      <dsp:spPr>
        <a:xfrm rot="5400000">
          <a:off x="-263954" y="1832378"/>
          <a:ext cx="1759695" cy="1231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Georgia" pitchFamily="18" charset="0"/>
            </a:rPr>
            <a:t>2</a:t>
          </a:r>
          <a:endParaRPr lang="ru-RU" sz="3700" kern="1200" dirty="0">
            <a:latin typeface="Georgia" pitchFamily="18" charset="0"/>
          </a:endParaRPr>
        </a:p>
      </dsp:txBody>
      <dsp:txXfrm rot="-5400000">
        <a:off x="1" y="2184316"/>
        <a:ext cx="1231786" cy="527909"/>
      </dsp:txXfrm>
    </dsp:sp>
    <dsp:sp modelId="{3D66F027-3FB7-4D50-8E20-C6A160A825A3}">
      <dsp:nvSpPr>
        <dsp:cNvPr id="0" name=""/>
        <dsp:cNvSpPr/>
      </dsp:nvSpPr>
      <dsp:spPr>
        <a:xfrm rot="5400000">
          <a:off x="4112444" y="-1312233"/>
          <a:ext cx="1143802" cy="6905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</a:rPr>
            <a:t>Если  ребёнок  проявляет  чрезмерную  тревожность,  страдает  неврозом  навязчивых  состояний</a:t>
          </a:r>
          <a:endParaRPr lang="ru-RU" sz="1800" b="1" i="1" kern="1200" dirty="0">
            <a:latin typeface="Georgia" pitchFamily="18" charset="0"/>
          </a:endParaRPr>
        </a:p>
      </dsp:txBody>
      <dsp:txXfrm rot="-5400000">
        <a:off x="1231787" y="1624260"/>
        <a:ext cx="6849281" cy="1032130"/>
      </dsp:txXfrm>
    </dsp:sp>
    <dsp:sp modelId="{BD46C103-C16C-448B-88A9-A7C9B3821252}">
      <dsp:nvSpPr>
        <dsp:cNvPr id="0" name=""/>
        <dsp:cNvSpPr/>
      </dsp:nvSpPr>
      <dsp:spPr>
        <a:xfrm rot="5400000">
          <a:off x="-263954" y="3399564"/>
          <a:ext cx="1759695" cy="1231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Georgia" pitchFamily="18" charset="0"/>
            </a:rPr>
            <a:t>3</a:t>
          </a:r>
          <a:endParaRPr lang="ru-RU" sz="3700" kern="1200" dirty="0">
            <a:latin typeface="Georgia" pitchFamily="18" charset="0"/>
          </a:endParaRPr>
        </a:p>
      </dsp:txBody>
      <dsp:txXfrm rot="-5400000">
        <a:off x="1" y="3751502"/>
        <a:ext cx="1231786" cy="527909"/>
      </dsp:txXfrm>
    </dsp:sp>
    <dsp:sp modelId="{BC9D99B6-EC12-4156-877F-73FF36BC370D}">
      <dsp:nvSpPr>
        <dsp:cNvPr id="0" name=""/>
        <dsp:cNvSpPr/>
      </dsp:nvSpPr>
      <dsp:spPr>
        <a:xfrm rot="5400000">
          <a:off x="4112444" y="254952"/>
          <a:ext cx="1143802" cy="6905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</a:rPr>
            <a:t>Подвержен  аллергическим   реакциям  на  пыль,  имеются  лёгочные  заболевания,  открытые  кожные  покровы,  порезы.</a:t>
          </a:r>
          <a:endParaRPr lang="ru-RU" sz="1800" b="1" i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Georgia" pitchFamily="18" charset="0"/>
          </a:endParaRPr>
        </a:p>
      </dsp:txBody>
      <dsp:txXfrm rot="-5400000">
        <a:off x="1231787" y="3191445"/>
        <a:ext cx="6849281" cy="1032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DA4E-FE0A-4688-A284-70D6C8C31439}">
      <dsp:nvSpPr>
        <dsp:cNvPr id="0" name=""/>
        <dsp:cNvSpPr/>
      </dsp:nvSpPr>
      <dsp:spPr>
        <a:xfrm rot="10800000">
          <a:off x="2870598" y="324727"/>
          <a:ext cx="5698353" cy="125944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573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Georgia" pitchFamily="18" charset="0"/>
            </a:rPr>
            <a:t>Подготовительный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Georgia" pitchFamily="18" charset="0"/>
            </a:rPr>
            <a:t>( ритуал  входа)</a:t>
          </a:r>
          <a:endParaRPr lang="ru-RU" sz="2100" b="1" kern="1200" dirty="0">
            <a:latin typeface="Georgia" pitchFamily="18" charset="0"/>
          </a:endParaRPr>
        </a:p>
      </dsp:txBody>
      <dsp:txXfrm rot="10800000">
        <a:off x="3185460" y="324727"/>
        <a:ext cx="5383491" cy="1259447"/>
      </dsp:txXfrm>
    </dsp:sp>
    <dsp:sp modelId="{CC3D1D1A-C79D-4581-9A0D-F8FBC106417B}">
      <dsp:nvSpPr>
        <dsp:cNvPr id="0" name=""/>
        <dsp:cNvSpPr/>
      </dsp:nvSpPr>
      <dsp:spPr>
        <a:xfrm>
          <a:off x="574309" y="390"/>
          <a:ext cx="2121791" cy="188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E43F92-70DB-485B-9023-F0AD35801CA3}">
      <dsp:nvSpPr>
        <dsp:cNvPr id="0" name=""/>
        <dsp:cNvSpPr/>
      </dsp:nvSpPr>
      <dsp:spPr>
        <a:xfrm rot="10800000">
          <a:off x="2870598" y="2448271"/>
          <a:ext cx="5698353" cy="123912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573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Georgia" pitchFamily="18" charset="0"/>
            </a:rPr>
            <a:t>Основная  часть</a:t>
          </a:r>
          <a:endParaRPr lang="ru-RU" sz="2100" b="1" kern="1200" dirty="0">
            <a:latin typeface="Georgia" pitchFamily="18" charset="0"/>
          </a:endParaRPr>
        </a:p>
      </dsp:txBody>
      <dsp:txXfrm rot="10800000">
        <a:off x="3180379" y="2448271"/>
        <a:ext cx="5388572" cy="1239126"/>
      </dsp:txXfrm>
    </dsp:sp>
    <dsp:sp modelId="{6B6D7D7B-C2E7-4C44-893C-43D6C6119AFB}">
      <dsp:nvSpPr>
        <dsp:cNvPr id="0" name=""/>
        <dsp:cNvSpPr/>
      </dsp:nvSpPr>
      <dsp:spPr>
        <a:xfrm>
          <a:off x="650116" y="2092255"/>
          <a:ext cx="1799921" cy="1858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2625F1-1457-447B-B0AC-D44FD60EE3BE}">
      <dsp:nvSpPr>
        <dsp:cNvPr id="0" name=""/>
        <dsp:cNvSpPr/>
      </dsp:nvSpPr>
      <dsp:spPr>
        <a:xfrm rot="10800000">
          <a:off x="2870598" y="4320480"/>
          <a:ext cx="5698353" cy="13178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573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Georgia" pitchFamily="18" charset="0"/>
            </a:rPr>
            <a:t>Заключительный  этап  (ритуал  выхода)</a:t>
          </a:r>
          <a:endParaRPr lang="ru-RU" sz="2100" b="1" kern="1200" dirty="0">
            <a:latin typeface="Georgia" pitchFamily="18" charset="0"/>
          </a:endParaRPr>
        </a:p>
      </dsp:txBody>
      <dsp:txXfrm rot="10800000">
        <a:off x="3200071" y="4320480"/>
        <a:ext cx="5368880" cy="1317891"/>
      </dsp:txXfrm>
    </dsp:sp>
    <dsp:sp modelId="{997820D0-FDE3-4990-934D-7511BD6FA35A}">
      <dsp:nvSpPr>
        <dsp:cNvPr id="0" name=""/>
        <dsp:cNvSpPr/>
      </dsp:nvSpPr>
      <dsp:spPr>
        <a:xfrm>
          <a:off x="630306" y="4116791"/>
          <a:ext cx="1737776" cy="17145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2D5CF-CA5C-4914-8FCF-AE77390E579C}">
      <dsp:nvSpPr>
        <dsp:cNvPr id="0" name=""/>
        <dsp:cNvSpPr/>
      </dsp:nvSpPr>
      <dsp:spPr>
        <a:xfrm>
          <a:off x="0" y="0"/>
          <a:ext cx="8640960" cy="1395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Georgia" pitchFamily="18" charset="0"/>
            </a:rPr>
            <a:t>Действия  с  песком:</a:t>
          </a:r>
          <a:endParaRPr lang="ru-RU" sz="2300" b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Сжать-разжать,  захватить  в  щепотку; </a:t>
          </a:r>
          <a:endParaRPr lang="ru-RU" sz="1800" b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Выложить  по  насыпанной  дорожке  камешки;</a:t>
          </a:r>
          <a:endParaRPr lang="ru-RU" sz="1800" b="1" kern="1200" dirty="0">
            <a:latin typeface="Georgia" pitchFamily="18" charset="0"/>
          </a:endParaRPr>
        </a:p>
      </dsp:txBody>
      <dsp:txXfrm>
        <a:off x="1867707" y="0"/>
        <a:ext cx="6773252" cy="1395154"/>
      </dsp:txXfrm>
    </dsp:sp>
    <dsp:sp modelId="{23BF5482-543E-4FC1-AC88-ED2B399D7FFE}">
      <dsp:nvSpPr>
        <dsp:cNvPr id="0" name=""/>
        <dsp:cNvSpPr/>
      </dsp:nvSpPr>
      <dsp:spPr>
        <a:xfrm>
          <a:off x="139515" y="139515"/>
          <a:ext cx="172819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447752-A742-4738-B09B-35BC699B892F}">
      <dsp:nvSpPr>
        <dsp:cNvPr id="0" name=""/>
        <dsp:cNvSpPr/>
      </dsp:nvSpPr>
      <dsp:spPr>
        <a:xfrm>
          <a:off x="0" y="1534670"/>
          <a:ext cx="8640960" cy="1395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Прикосновения</a:t>
          </a:r>
          <a:r>
            <a:rPr lang="ru-RU" sz="2200" b="1" kern="1200" dirty="0" smtClean="0">
              <a:latin typeface="Georgia" pitchFamily="18" charset="0"/>
            </a:rPr>
            <a:t>  к  поверхности  песка</a:t>
          </a:r>
          <a:endParaRPr lang="ru-RU" sz="2200" b="1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Georgia" pitchFamily="18" charset="0"/>
            </a:rPr>
            <a:t>Ребром  ладони  нарисовать  геометрические  фигуры;</a:t>
          </a:r>
          <a:endParaRPr lang="ru-RU" sz="1700" b="1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Georgia" pitchFamily="18" charset="0"/>
            </a:rPr>
            <a:t>Отыскать  в  песочнице  предметы, определённый  предмет;</a:t>
          </a:r>
          <a:endParaRPr lang="ru-RU" sz="1700" b="1" kern="1200" dirty="0">
            <a:latin typeface="Georgia" pitchFamily="18" charset="0"/>
          </a:endParaRPr>
        </a:p>
      </dsp:txBody>
      <dsp:txXfrm>
        <a:off x="1867707" y="1534670"/>
        <a:ext cx="6773252" cy="1395154"/>
      </dsp:txXfrm>
    </dsp:sp>
    <dsp:sp modelId="{496E35B3-0D0B-46CC-BE9A-B3AA6CE5871A}">
      <dsp:nvSpPr>
        <dsp:cNvPr id="0" name=""/>
        <dsp:cNvSpPr/>
      </dsp:nvSpPr>
      <dsp:spPr>
        <a:xfrm>
          <a:off x="139515" y="1674186"/>
          <a:ext cx="172819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BE251A-F68A-43D9-8DA1-3A8C11B61887}">
      <dsp:nvSpPr>
        <dsp:cNvPr id="0" name=""/>
        <dsp:cNvSpPr/>
      </dsp:nvSpPr>
      <dsp:spPr>
        <a:xfrm>
          <a:off x="0" y="3069340"/>
          <a:ext cx="8640960" cy="1395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Georgia" pitchFamily="18" charset="0"/>
            </a:rPr>
            <a:t>Рисование  на  песке:</a:t>
          </a:r>
          <a:endParaRPr lang="ru-RU" sz="2300" b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«Дорожки»,  «Заборчики»,  «Дожди»,  «Лесенки»,  «Следы»</a:t>
          </a:r>
          <a:endParaRPr lang="ru-RU" sz="1800" b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Работа  с  контурами  и  шаблонами;</a:t>
          </a:r>
          <a:endParaRPr lang="ru-RU" sz="1800" b="1" kern="1200" dirty="0">
            <a:latin typeface="Georgia" pitchFamily="18" charset="0"/>
          </a:endParaRPr>
        </a:p>
      </dsp:txBody>
      <dsp:txXfrm>
        <a:off x="1867707" y="3069340"/>
        <a:ext cx="6773252" cy="1395154"/>
      </dsp:txXfrm>
    </dsp:sp>
    <dsp:sp modelId="{350F7804-36C3-4D64-AE87-F3FBA1501525}">
      <dsp:nvSpPr>
        <dsp:cNvPr id="0" name=""/>
        <dsp:cNvSpPr/>
      </dsp:nvSpPr>
      <dsp:spPr>
        <a:xfrm>
          <a:off x="139515" y="3208856"/>
          <a:ext cx="172819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9A21F-E4B6-4985-BFE4-AAEA3D17A4E7}">
      <dsp:nvSpPr>
        <dsp:cNvPr id="0" name=""/>
        <dsp:cNvSpPr/>
      </dsp:nvSpPr>
      <dsp:spPr>
        <a:xfrm>
          <a:off x="0" y="0"/>
          <a:ext cx="8352928" cy="156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latin typeface="Georgia" panose="02040502050405020303" pitchFamily="18" charset="0"/>
            </a:rPr>
            <a:t>Развитие  фонематического   слуха </a:t>
          </a:r>
          <a:endParaRPr lang="ru-RU" sz="3300" b="1" i="1" kern="1200" dirty="0">
            <a:latin typeface="Georgia" panose="02040502050405020303" pitchFamily="18" charset="0"/>
          </a:endParaRPr>
        </a:p>
      </dsp:txBody>
      <dsp:txXfrm>
        <a:off x="1827224" y="0"/>
        <a:ext cx="6525703" cy="1566389"/>
      </dsp:txXfrm>
    </dsp:sp>
    <dsp:sp modelId="{A07DB938-20D7-44B8-9B08-E84ABEDA507C}">
      <dsp:nvSpPr>
        <dsp:cNvPr id="0" name=""/>
        <dsp:cNvSpPr/>
      </dsp:nvSpPr>
      <dsp:spPr>
        <a:xfrm>
          <a:off x="156638" y="156638"/>
          <a:ext cx="1670585" cy="1253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699D29-26A7-4DF3-A5D0-438139EC539C}">
      <dsp:nvSpPr>
        <dsp:cNvPr id="0" name=""/>
        <dsp:cNvSpPr/>
      </dsp:nvSpPr>
      <dsp:spPr>
        <a:xfrm>
          <a:off x="0" y="1723027"/>
          <a:ext cx="8352928" cy="156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latin typeface="Georgia" panose="02040502050405020303" pitchFamily="18" charset="0"/>
            </a:rPr>
            <a:t>Автоматизация  поставленных  логопедом  звуков</a:t>
          </a:r>
          <a:endParaRPr lang="ru-RU" sz="3300" b="1" i="1" kern="1200" dirty="0">
            <a:latin typeface="Georgia" panose="02040502050405020303" pitchFamily="18" charset="0"/>
          </a:endParaRPr>
        </a:p>
      </dsp:txBody>
      <dsp:txXfrm>
        <a:off x="1827224" y="1723027"/>
        <a:ext cx="6525703" cy="1566389"/>
      </dsp:txXfrm>
    </dsp:sp>
    <dsp:sp modelId="{AB9BE047-4D12-4837-A149-54AD46AE3C17}">
      <dsp:nvSpPr>
        <dsp:cNvPr id="0" name=""/>
        <dsp:cNvSpPr/>
      </dsp:nvSpPr>
      <dsp:spPr>
        <a:xfrm>
          <a:off x="156638" y="1879666"/>
          <a:ext cx="1670585" cy="1253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AB4F51-9269-4833-9ED8-271BC5FAE904}">
      <dsp:nvSpPr>
        <dsp:cNvPr id="0" name=""/>
        <dsp:cNvSpPr/>
      </dsp:nvSpPr>
      <dsp:spPr>
        <a:xfrm>
          <a:off x="0" y="3446055"/>
          <a:ext cx="8352928" cy="156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latin typeface="Georgia" panose="02040502050405020303" pitchFamily="18" charset="0"/>
            </a:rPr>
            <a:t>Дифференциация  звуков</a:t>
          </a:r>
          <a:endParaRPr lang="ru-RU" sz="3300" b="1" i="1" kern="1200" dirty="0">
            <a:latin typeface="Georgia" panose="02040502050405020303" pitchFamily="18" charset="0"/>
          </a:endParaRPr>
        </a:p>
      </dsp:txBody>
      <dsp:txXfrm>
        <a:off x="1827224" y="3446055"/>
        <a:ext cx="6525703" cy="1566389"/>
      </dsp:txXfrm>
    </dsp:sp>
    <dsp:sp modelId="{AA63D126-94BB-4646-9C93-69A702F485B3}">
      <dsp:nvSpPr>
        <dsp:cNvPr id="0" name=""/>
        <dsp:cNvSpPr/>
      </dsp:nvSpPr>
      <dsp:spPr>
        <a:xfrm>
          <a:off x="156638" y="3602694"/>
          <a:ext cx="1670585" cy="1253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F5EF-8486-4965-A6D8-3D9CA1682009}">
      <dsp:nvSpPr>
        <dsp:cNvPr id="0" name=""/>
        <dsp:cNvSpPr/>
      </dsp:nvSpPr>
      <dsp:spPr>
        <a:xfrm>
          <a:off x="0" y="0"/>
          <a:ext cx="7920880" cy="230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anose="02040502050405020303" pitchFamily="18" charset="0"/>
            </a:rPr>
            <a:t>Расширяем  и  активизируем    словарный  запас</a:t>
          </a:r>
          <a:endParaRPr lang="ru-RU" sz="3200" b="1" kern="1200" dirty="0">
            <a:latin typeface="Georgia" panose="02040502050405020303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814610" y="0"/>
        <a:ext cx="6106269" cy="2304348"/>
      </dsp:txXfrm>
    </dsp:sp>
    <dsp:sp modelId="{6E31360F-36A1-48BE-8C69-65704BE1DD34}">
      <dsp:nvSpPr>
        <dsp:cNvPr id="0" name=""/>
        <dsp:cNvSpPr/>
      </dsp:nvSpPr>
      <dsp:spPr>
        <a:xfrm>
          <a:off x="230434" y="230434"/>
          <a:ext cx="1584176" cy="1843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DE48E6-D921-4A79-910F-B61F99BE9D75}">
      <dsp:nvSpPr>
        <dsp:cNvPr id="0" name=""/>
        <dsp:cNvSpPr/>
      </dsp:nvSpPr>
      <dsp:spPr>
        <a:xfrm>
          <a:off x="0" y="2534783"/>
          <a:ext cx="7920880" cy="230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anose="02040502050405020303" pitchFamily="18" charset="0"/>
            </a:rPr>
            <a:t>Развитие  когнитивных  процессов (развитие  операции  классификации)</a:t>
          </a:r>
          <a:endParaRPr lang="ru-RU" sz="3200" b="1" kern="1200" dirty="0">
            <a:latin typeface="Georgia" panose="02040502050405020303" pitchFamily="18" charset="0"/>
          </a:endParaRPr>
        </a:p>
      </dsp:txBody>
      <dsp:txXfrm>
        <a:off x="1814610" y="2534783"/>
        <a:ext cx="6106269" cy="2304348"/>
      </dsp:txXfrm>
    </dsp:sp>
    <dsp:sp modelId="{5C865A08-1005-4780-9CE8-36B98EFDD338}">
      <dsp:nvSpPr>
        <dsp:cNvPr id="0" name=""/>
        <dsp:cNvSpPr/>
      </dsp:nvSpPr>
      <dsp:spPr>
        <a:xfrm>
          <a:off x="230434" y="2765217"/>
          <a:ext cx="1584176" cy="1843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A70CC-DEDF-4CCF-B3DA-7CA8511875D6}">
      <dsp:nvSpPr>
        <dsp:cNvPr id="0" name=""/>
        <dsp:cNvSpPr/>
      </dsp:nvSpPr>
      <dsp:spPr>
        <a:xfrm>
          <a:off x="0" y="0"/>
          <a:ext cx="8712968" cy="164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Вырабатываем  опыт   показа  значений  приставок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1907354" y="0"/>
        <a:ext cx="6805613" cy="1647612"/>
      </dsp:txXfrm>
    </dsp:sp>
    <dsp:sp modelId="{C657CB5C-E983-44EB-9886-1F52C5FB8D26}">
      <dsp:nvSpPr>
        <dsp:cNvPr id="0" name=""/>
        <dsp:cNvSpPr/>
      </dsp:nvSpPr>
      <dsp:spPr>
        <a:xfrm>
          <a:off x="164761" y="164761"/>
          <a:ext cx="1742593" cy="1318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5F9365-15DB-4A67-8130-4AE8311E8422}">
      <dsp:nvSpPr>
        <dsp:cNvPr id="0" name=""/>
        <dsp:cNvSpPr/>
      </dsp:nvSpPr>
      <dsp:spPr>
        <a:xfrm>
          <a:off x="0" y="1812373"/>
          <a:ext cx="8712968" cy="164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Активизируем  понимание  и  употребление  предлогов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1907354" y="1812373"/>
        <a:ext cx="6805613" cy="1647612"/>
      </dsp:txXfrm>
    </dsp:sp>
    <dsp:sp modelId="{A9FD2582-DBD6-4B9A-A049-26168F103851}">
      <dsp:nvSpPr>
        <dsp:cNvPr id="0" name=""/>
        <dsp:cNvSpPr/>
      </dsp:nvSpPr>
      <dsp:spPr>
        <a:xfrm>
          <a:off x="164761" y="1977135"/>
          <a:ext cx="1742593" cy="1318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F00529-7C66-40AA-B410-A4E9E981AB8B}">
      <dsp:nvSpPr>
        <dsp:cNvPr id="0" name=""/>
        <dsp:cNvSpPr/>
      </dsp:nvSpPr>
      <dsp:spPr>
        <a:xfrm>
          <a:off x="0" y="3624747"/>
          <a:ext cx="8712968" cy="164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Песочный  стол-стенд  для   создания  ситуаций,  выраженных  предложением</a:t>
          </a:r>
          <a:endParaRPr lang="ru-RU" sz="2400" b="1" kern="1200" dirty="0">
            <a:latin typeface="Georgia" panose="02040502050405020303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Georgia" panose="02040502050405020303" pitchFamily="18" charset="0"/>
            </a:rPr>
            <a:t>«Ёжик  несёт  яблоко»</a:t>
          </a:r>
          <a:endParaRPr lang="ru-RU" sz="1900" b="1" kern="1200" dirty="0">
            <a:latin typeface="Georgia" panose="02040502050405020303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Georgia" panose="02040502050405020303" pitchFamily="18" charset="0"/>
            </a:rPr>
            <a:t>«Растёт  ёлка»</a:t>
          </a:r>
          <a:endParaRPr lang="ru-RU" sz="1900" b="1" kern="1200" dirty="0">
            <a:latin typeface="Georgia" panose="02040502050405020303" pitchFamily="18" charset="0"/>
          </a:endParaRPr>
        </a:p>
      </dsp:txBody>
      <dsp:txXfrm>
        <a:off x="1907354" y="3624747"/>
        <a:ext cx="6805613" cy="1647612"/>
      </dsp:txXfrm>
    </dsp:sp>
    <dsp:sp modelId="{C5980448-9EBE-470F-A122-48C739C90410}">
      <dsp:nvSpPr>
        <dsp:cNvPr id="0" name=""/>
        <dsp:cNvSpPr/>
      </dsp:nvSpPr>
      <dsp:spPr>
        <a:xfrm>
          <a:off x="164761" y="3789508"/>
          <a:ext cx="1742593" cy="1318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533F-1C23-4DF9-AB98-BDA107C7907F}">
      <dsp:nvSpPr>
        <dsp:cNvPr id="0" name=""/>
        <dsp:cNvSpPr/>
      </dsp:nvSpPr>
      <dsp:spPr>
        <a:xfrm>
          <a:off x="0" y="0"/>
          <a:ext cx="8064896" cy="1432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anose="02040502050405020303" pitchFamily="18" charset="0"/>
            </a:rPr>
            <a:t>Активизируем  и  обогащаем  словарь</a:t>
          </a:r>
          <a:endParaRPr lang="ru-RU" sz="3200" b="1" kern="1200" dirty="0">
            <a:latin typeface="Georgia" panose="02040502050405020303" pitchFamily="18" charset="0"/>
          </a:endParaRPr>
        </a:p>
      </dsp:txBody>
      <dsp:txXfrm>
        <a:off x="1756278" y="0"/>
        <a:ext cx="6308617" cy="1432991"/>
      </dsp:txXfrm>
    </dsp:sp>
    <dsp:sp modelId="{51AB9896-2BD2-498C-BE0A-0CA6A3D14128}">
      <dsp:nvSpPr>
        <dsp:cNvPr id="0" name=""/>
        <dsp:cNvSpPr/>
      </dsp:nvSpPr>
      <dsp:spPr>
        <a:xfrm>
          <a:off x="143299" y="143299"/>
          <a:ext cx="1612979" cy="1146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3EE9E9-FAEA-43CF-8B6B-8C70CCF5BC19}">
      <dsp:nvSpPr>
        <dsp:cNvPr id="0" name=""/>
        <dsp:cNvSpPr/>
      </dsp:nvSpPr>
      <dsp:spPr>
        <a:xfrm>
          <a:off x="0" y="1576290"/>
          <a:ext cx="8064896" cy="1432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anose="02040502050405020303" pitchFamily="18" charset="0"/>
            </a:rPr>
            <a:t>Развиваем  </a:t>
          </a:r>
          <a:r>
            <a:rPr lang="ru-RU" sz="3200" b="1" kern="1200" dirty="0" err="1" smtClean="0">
              <a:latin typeface="Georgia" panose="02040502050405020303" pitchFamily="18" charset="0"/>
            </a:rPr>
            <a:t>диалогоческую</a:t>
          </a:r>
          <a:r>
            <a:rPr lang="ru-RU" sz="3200" b="1" kern="1200" dirty="0" smtClean="0">
              <a:latin typeface="Georgia" panose="02040502050405020303" pitchFamily="18" charset="0"/>
            </a:rPr>
            <a:t>  речь</a:t>
          </a:r>
          <a:endParaRPr lang="ru-RU" sz="3200" b="1" kern="1200" dirty="0">
            <a:latin typeface="Georgia" panose="02040502050405020303" pitchFamily="18" charset="0"/>
          </a:endParaRPr>
        </a:p>
      </dsp:txBody>
      <dsp:txXfrm>
        <a:off x="1756278" y="1576290"/>
        <a:ext cx="6308617" cy="1432991"/>
      </dsp:txXfrm>
    </dsp:sp>
    <dsp:sp modelId="{B9131DF8-4CE1-493A-92E9-357ADA2814F6}">
      <dsp:nvSpPr>
        <dsp:cNvPr id="0" name=""/>
        <dsp:cNvSpPr/>
      </dsp:nvSpPr>
      <dsp:spPr>
        <a:xfrm>
          <a:off x="143299" y="1719589"/>
          <a:ext cx="1612979" cy="1146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579600-E1CF-4054-9EF8-D183DF974D37}">
      <dsp:nvSpPr>
        <dsp:cNvPr id="0" name=""/>
        <dsp:cNvSpPr/>
      </dsp:nvSpPr>
      <dsp:spPr>
        <a:xfrm>
          <a:off x="0" y="3152581"/>
          <a:ext cx="8064896" cy="1432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anose="02040502050405020303" pitchFamily="18" charset="0"/>
            </a:rPr>
            <a:t>Формируем  высказывания</a:t>
          </a:r>
          <a:endParaRPr lang="ru-RU" sz="3200" b="1" kern="1200" dirty="0">
            <a:latin typeface="Georgia" panose="02040502050405020303" pitchFamily="18" charset="0"/>
          </a:endParaRPr>
        </a:p>
      </dsp:txBody>
      <dsp:txXfrm>
        <a:off x="1756278" y="3152581"/>
        <a:ext cx="6308617" cy="1432991"/>
      </dsp:txXfrm>
    </dsp:sp>
    <dsp:sp modelId="{5D131BE9-72DD-4CB3-A935-2A88ABF5D3A3}">
      <dsp:nvSpPr>
        <dsp:cNvPr id="0" name=""/>
        <dsp:cNvSpPr/>
      </dsp:nvSpPr>
      <dsp:spPr>
        <a:xfrm>
          <a:off x="143299" y="3295880"/>
          <a:ext cx="1612979" cy="1146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1C2F-CCF1-43F7-8F25-A1E8ED74356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71F4-DE2D-4486-A2DD-5914FA050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71F4-DE2D-4486-A2DD-5914FA0500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71F4-DE2D-4486-A2DD-5914FA0500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71F4-DE2D-4486-A2DD-5914FA0500A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71F4-DE2D-4486-A2DD-5914FA0500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shutterstock_78793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" y="0"/>
            <a:ext cx="91442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1"/>
            <a:ext cx="874846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667250" algn="ctr"/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marL="173038"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Мастер-класс</a:t>
            </a:r>
          </a:p>
          <a:p>
            <a:pPr marL="173038"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Тема: «Дидактические  игры</a:t>
            </a:r>
          </a:p>
          <a:p>
            <a:pPr marL="173038"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в  коррекционной  работе</a:t>
            </a:r>
          </a:p>
          <a:p>
            <a:pPr marL="173038"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       с детьми  старшего        дошкольного   возраста    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Georgia" pitchFamily="18" charset="0"/>
              </a:rPr>
              <a:t>                                        посредством  песочного  стола-планшета»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196752"/>
            <a:ext cx="784887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  рамках  программы  «Детство» 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мы  проводим  ежедневно,   во второй  половине  дня   педагогические,  коррекционные  мероприятия  в  песочнице,  создаём  мотив   для  получения знаний,   вдохновляем  ребёнка  на  рождение  в  себе  Творца.</a:t>
            </a:r>
            <a:endParaRPr lang="ru-RU" sz="28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9" y="260648"/>
            <a:ext cx="7848872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Для организации занятий на световых столах  вам потребуется:</a:t>
            </a:r>
          </a:p>
          <a:p>
            <a:pPr algn="ctr">
              <a:buFontTx/>
              <a:buChar char="-"/>
            </a:pP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Световой  планшет/ стол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- 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 зависимости от помещения 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( если оборудование стоит стационарно, то можно иметь световые столы, если должно убираться после занятий, то лучше приобретать планшеты/поддоны)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900" dirty="0" smtClean="0"/>
              <a:t> </a:t>
            </a:r>
          </a:p>
          <a:p>
            <a:pPr algn="ctr"/>
            <a:endParaRPr lang="ru-RU" sz="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wEev82fPq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789" y="332656"/>
            <a:ext cx="799964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2728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Кварцевый песок 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(можно иметь несколько вариантов цветного песка для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арт-терапии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)</a:t>
            </a:r>
          </a:p>
          <a:p>
            <a:pPr algn="ctr">
              <a:buFontTx/>
              <a:buChar char="-"/>
            </a:pP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pesok_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4104456" cy="440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eti-i-pes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276872"/>
            <a:ext cx="4248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73693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anose="02040502050405020303" pitchFamily="18" charset="0"/>
              </a:rPr>
              <a:t>Дополнительные  компоненты: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anose="02040502050405020303" pitchFamily="18" charset="0"/>
              </a:rPr>
              <a:t>Бусины,  аквариумные  камешки,  пуговицы,  кусочки  </a:t>
            </a:r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anose="02040502050405020303" pitchFamily="18" charset="0"/>
              </a:rPr>
              <a:t>ткани,маленкие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anose="02040502050405020303" pitchFamily="18" charset="0"/>
              </a:rPr>
              <a:t> ракушки фигурки  людей,  животных</a:t>
            </a:r>
          </a:p>
          <a:p>
            <a:pPr algn="ctr"/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15" y="2852936"/>
            <a:ext cx="4320480" cy="3679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31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5216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Georgia" panose="02040502050405020303" pitchFamily="18" charset="0"/>
              </a:rPr>
              <a:t>Шаблоны  для  заполнения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anose="02040502050405020303" pitchFamily="18" charset="0"/>
              </a:rPr>
              <a:t>обведения  по  контуру.</a:t>
            </a:r>
          </a:p>
          <a:p>
            <a:pPr algn="ctr"/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3404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91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 Этапы  работы:</a:t>
            </a:r>
          </a:p>
          <a:p>
            <a:pPr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692696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764704"/>
            <a:ext cx="8208912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Подготовительный  этап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Цель: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Определить  правила  поведения  в  песочнице;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(контролировать  и  регулировать  рамки  поведения,  взаимоотношения  детей  может   сказочный  персонаж).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5051389_88086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2664296" cy="2734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Основная  часть: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1.Развитие  мелкой  моторики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988840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157" y="260648"/>
            <a:ext cx="88113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Картотека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36910"/>
              </p:ext>
            </p:extLst>
          </p:nvPr>
        </p:nvGraphicFramePr>
        <p:xfrm>
          <a:off x="539552" y="908721"/>
          <a:ext cx="8424936" cy="492365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/>
                <a:gridCol w="5376936"/>
              </a:tblGrid>
              <a:tr h="5040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«Дорожки»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Начинаем  с  простых  линий-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«Дорожка  к  домику  ёжика»,  затем  переходим  к  ломаным  линиям,  прерывистым,  различным  по  интенсивности  и  напряжённости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«Заборчики»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Рисуем  «заборчики»  вокруг  заданного  предмета,  домика,  героя.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«Дожди»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Отрабатываем  рисование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вертикальных  линий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«Лесенки»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Учимся  совмещать  вертикальные  и  горизонтальные  линии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«Обведи  по  контуру»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Обведение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пальцем  контура  или  шаблона-подготовка  руки  к  письму.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74888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/>
              <a:t>   Песочная терапия – это, прежде всего возможность самовыражения. Песок, вода и несколько  маленьких фигурок людей, животных или предметов способны помочь человеку раскрыться, выразить свои чувства и эмоции, которые порой так трудно передать с помощью слов. Кроме того, песочная терапия способна помочь нам разобраться в себе, справится с комплексами. При этом терапевтические сеансы дают ощущение защищенности и полной свободы.</a:t>
            </a:r>
          </a:p>
          <a:p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692696"/>
            <a:ext cx="8280919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i="1" dirty="0" smtClean="0">
              <a:latin typeface="Georgia" pitchFamily="18" charset="0"/>
            </a:endParaRPr>
          </a:p>
          <a:p>
            <a:pPr algn="ctr"/>
            <a:endParaRPr lang="ru-RU" sz="3200" b="1" i="1" dirty="0" smtClean="0">
              <a:latin typeface="Georgia" pitchFamily="18" charset="0"/>
            </a:endParaRPr>
          </a:p>
          <a:p>
            <a:pPr algn="ctr"/>
            <a:endParaRPr lang="ru-RU" sz="3200" b="1" i="1" dirty="0" smtClean="0"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«Лучшая  игрушка  для  детей-  кучка  песка!»</a:t>
            </a:r>
          </a:p>
          <a:p>
            <a:pPr algn="ctr"/>
            <a:endParaRPr lang="ru-RU" sz="3200" b="1" i="1" dirty="0" smtClean="0"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                             К.Д. Ушинский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                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1" y="260649"/>
            <a:ext cx="8208913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2. Работа  над  фонетической 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стороной  речи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4626600"/>
              </p:ext>
            </p:extLst>
          </p:nvPr>
        </p:nvGraphicFramePr>
        <p:xfrm>
          <a:off x="395536" y="1368882"/>
          <a:ext cx="8352928" cy="501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14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5051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Картотека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37494"/>
              </p:ext>
            </p:extLst>
          </p:nvPr>
        </p:nvGraphicFramePr>
        <p:xfrm>
          <a:off x="251520" y="1268760"/>
          <a:ext cx="8604955" cy="489654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7800"/>
                <a:gridCol w="5857155"/>
              </a:tblGrid>
              <a:tr h="6954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  Название  игры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                 Методика  проведения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72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Жужжалки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Двигаемся  пальчиками  по  дорожкам  и  жужжим  как  пчёлки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72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Шипелки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Двигаемся  пальчиками  по  дорожкам  и  шипим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как  змейки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77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«Собери  зоопарк»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Нарисовать  животных на  заданный  звук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72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«Кто  живёт  в  лесу»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Нарисовать  животных на  заданный  звук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4351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«Распредели  по  домикам  животных»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Изображаем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на  песочном  столе  два  домика   С  и  Ш-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распределям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фигурки  животных ,  в  названии  которых  заданные  звуки.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83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7" y="260648"/>
            <a:ext cx="7992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Работа  над  лексической 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стороной  речи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8206318"/>
              </p:ext>
            </p:extLst>
          </p:nvPr>
        </p:nvGraphicFramePr>
        <p:xfrm>
          <a:off x="755576" y="1412776"/>
          <a:ext cx="7920880" cy="48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28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Картотека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90191"/>
              </p:ext>
            </p:extLst>
          </p:nvPr>
        </p:nvGraphicFramePr>
        <p:xfrm>
          <a:off x="467544" y="1397000"/>
          <a:ext cx="8424935" cy="466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24336"/>
                <a:gridCol w="54005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«Назови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ласково»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Пересыпаем  песочек,  называем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его,  употребляя  уменьшительно-ласкательное  значение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«Угадай,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что  я  делаю?»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Обогащение  словаря  детей  глагольной  лексикой-пересыпаю,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насыпаю,  ровняю, 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стряхиваю,глажу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и  т.д.)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«Магазин»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Рисуем  продукты,  предлагаем  покупателю.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«Разложи  по  корзинкам»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Рисуем  корзину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для  фруктов,  заполняем    её,  то  же  самое  с  овощами.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«Давайте  познакомимся!»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Моделирование</a:t>
                      </a:r>
                      <a:r>
                        <a:rPr lang="ru-RU" b="1" baseline="0" dirty="0" smtClean="0">
                          <a:latin typeface="Georgia" panose="02040502050405020303" pitchFamily="18" charset="0"/>
                        </a:rPr>
                        <a:t>  ситуации  для  объяснения  значений  новых  слов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8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3. Работа  над  грамматической      стороной  речи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1752569"/>
              </p:ext>
            </p:extLst>
          </p:nvPr>
        </p:nvGraphicFramePr>
        <p:xfrm>
          <a:off x="323528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520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Картотека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8678"/>
              </p:ext>
            </p:extLst>
          </p:nvPr>
        </p:nvGraphicFramePr>
        <p:xfrm>
          <a:off x="323528" y="1385558"/>
          <a:ext cx="8496944" cy="513473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80321"/>
                <a:gridCol w="5616623"/>
              </a:tblGrid>
              <a:tr h="4463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4764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«Повтори  за  мной»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Ребёнок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повторяет  действия  педагога,  другого  ребёнка  по  предложенной  схеме,  проговаривая  свои  движения:  пересыпаю,  засыпаю,  подсыпаю,  досыпаю.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331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«Рисунки-паутинки»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Следуя  инструкции,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ребёнок  рисует  фигуры- «В  большом  квадрате  рисуем  цветочек,  на  цветке  бабочку» и т.д.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9398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«Составь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 предложение»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Составление  предложений  по  собственным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рисункам,  рисункам  других  детей»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335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07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7768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4. Работа  над 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фомированием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фразовой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речи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6186334"/>
              </p:ext>
            </p:extLst>
          </p:nvPr>
        </p:nvGraphicFramePr>
        <p:xfrm>
          <a:off x="539552" y="1219691"/>
          <a:ext cx="8064896" cy="458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59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404664"/>
            <a:ext cx="4907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Картотека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600200"/>
          <a:ext cx="8208912" cy="4552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96344"/>
                <a:gridCol w="5112568"/>
              </a:tblGrid>
              <a:tr h="8798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Методика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проведения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0274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«Рисуем  сказку»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Рисуем  декорации  к  знакомой  сказке-обыгрываем  словесно,</a:t>
                      </a:r>
                    </a:p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Рисуем  героев  сказки,  которую  читает  педагог,  рассказывает  кто-то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из  детей.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6449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latin typeface="Georgia" panose="02040502050405020303" pitchFamily="18" charset="0"/>
                        </a:rPr>
                        <a:t>Превращалки</a:t>
                      </a:r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Педагог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составляет  диалог  между  персонажами- ,  создаёт  мотив  для  активного  говорения  и  формирует  ситуацию  успеха.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7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84887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Заключительный  этап.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Ритуал  выхода</a:t>
            </a:r>
          </a:p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Сказочный  персонаж,  который  приглашал  детей  к  игре,  объявляет  об  окончании  игры,  напоминает  о  необходимости  убрать  «песочную  страну»,  привести  в  первоначальный  вид.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Ритуал  выхода  необычайно  важен  благодарностью  педагога  от  имени  хозяина  песочной  страны.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7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8705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Уважаемые  коллеги,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спасибо  за 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6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836713"/>
            <a:ext cx="712879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«В одном мгновении видеть вечность, </a:t>
            </a:r>
          </a:p>
          <a:p>
            <a:r>
              <a:rPr lang="ru-RU" sz="3200" b="1" i="1" dirty="0" smtClean="0">
                <a:latin typeface="Georgia" pitchFamily="18" charset="0"/>
              </a:rPr>
              <a:t>Огромный мир - в зерне песка, В  единой горсти - бесконечность </a:t>
            </a:r>
          </a:p>
          <a:p>
            <a:r>
              <a:rPr lang="ru-RU" sz="3200" b="1" i="1" dirty="0" smtClean="0">
                <a:latin typeface="Georgia" pitchFamily="18" charset="0"/>
              </a:rPr>
              <a:t>И небо - в чашечке цветка»</a:t>
            </a:r>
            <a:r>
              <a:rPr lang="ru-RU" sz="3200" b="1" dirty="0" smtClean="0">
                <a:latin typeface="Georgia" pitchFamily="18" charset="0"/>
              </a:rPr>
              <a:t>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                                   </a:t>
            </a:r>
            <a:r>
              <a:rPr lang="ru-RU" sz="3200" b="1" i="1" dirty="0" smtClean="0">
                <a:latin typeface="Georgia" pitchFamily="18" charset="0"/>
              </a:rPr>
              <a:t>Уильям Блейк</a:t>
            </a:r>
            <a:r>
              <a:rPr lang="ru-RU" sz="3200" b="1" dirty="0" smtClean="0">
                <a:latin typeface="Georgia" pitchFamily="18" charset="0"/>
              </a:rPr>
              <a:t> 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794611"/>
            <a:ext cx="7416824" cy="35394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Цель  мастер-класса: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Расширить  возможности  песочного  планшета;</a:t>
            </a:r>
          </a:p>
          <a:p>
            <a:pPr algn="ctr"/>
            <a:endParaRPr lang="ru-RU" sz="32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Georgia" pitchFamily="18" charset="0"/>
              </a:rPr>
              <a:t>Вооружить  педагого</a:t>
            </a:r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в   превосходной  технологией  сотворчества  с  детьми;</a:t>
            </a:r>
            <a:endParaRPr lang="ru-RU" sz="32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   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577404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i="1" dirty="0" smtClean="0"/>
              <a:t> </a:t>
            </a:r>
            <a:r>
              <a:rPr lang="ru-RU" sz="3200" b="1" i="1" dirty="0" smtClean="0">
                <a:latin typeface="Georgia" pitchFamily="18" charset="0"/>
              </a:rPr>
              <a:t>Песок издавна является самым волнующим детское воображение материалом, но  дидактические  игры   в  песочнице  «проникают»  в  образовательный  процесс  весьма  робко.   Совершенно  очевидно,  что  в  современном  мире  довольно  остро  назрел  вопрос  о  совершенствовании  дидактических  приёмов  работы  с  подрастающим  поколением   детей.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4095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Достоинства  и  преимущества  дидактических  игр   с  использованием  песочного  планшета.</a:t>
            </a:r>
          </a:p>
          <a:p>
            <a:pPr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916832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8208912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Игры  с  песком не  рекомендуется  проводить  в  следующих случаях: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4400" dirty="0" smtClean="0"/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55679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2809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Организация 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дидактических  игр  с  использованием  песочного  планшета</a:t>
            </a:r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   в  рамках  ДОУ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Применение песочных  игр наиболее подходит для работы с детьми дошкольного возраста. Особо нуждаются в такой деятельности дошкольники с ОВЗ.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Представленная  нами  технология    предназначена  для  детей   логопедических  групп  старшего  дошкольного  возраста.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hutterstock_7879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352928" cy="1037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Песок  идеально  подходит  для  формирования  </a:t>
            </a:r>
            <a:r>
              <a:rPr lang="ru-RU" sz="2800" b="1" i="1" dirty="0" err="1" smtClean="0">
                <a:latin typeface="Georgia" pitchFamily="18" charset="0"/>
              </a:rPr>
              <a:t>перцептивных</a:t>
            </a:r>
            <a:r>
              <a:rPr lang="ru-RU" sz="2800" b="1" i="1" dirty="0" smtClean="0">
                <a:latin typeface="Georgia" pitchFamily="18" charset="0"/>
              </a:rPr>
              <a:t> ощущений,  сенсорного  воспитания,  развития  мелкой  моторики.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Разработанные  и  апробированные  в  практике  работы  с  детьми  дидактические  игры  с  использованием  песочного  планшета   направлены  на  развитие  всех  компонентов  речевой  системы  и  психических  процессов. </a:t>
            </a:r>
          </a:p>
          <a:p>
            <a:pPr algn="ctr"/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991</Words>
  <Application>Microsoft Office PowerPoint</Application>
  <PresentationFormat>Экран (4:3)</PresentationFormat>
  <Paragraphs>178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hgr</cp:lastModifiedBy>
  <cp:revision>54</cp:revision>
  <dcterms:created xsi:type="dcterms:W3CDTF">2014-10-04T14:00:45Z</dcterms:created>
  <dcterms:modified xsi:type="dcterms:W3CDTF">2014-10-10T01:44:33Z</dcterms:modified>
</cp:coreProperties>
</file>