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5"/>
  </p:notesMasterIdLst>
  <p:sldIdLst>
    <p:sldId id="256" r:id="rId3"/>
    <p:sldId id="283" r:id="rId4"/>
    <p:sldId id="320" r:id="rId5"/>
    <p:sldId id="318" r:id="rId6"/>
    <p:sldId id="284" r:id="rId7"/>
    <p:sldId id="328" r:id="rId8"/>
    <p:sldId id="291" r:id="rId9"/>
    <p:sldId id="292" r:id="rId10"/>
    <p:sldId id="297" r:id="rId11"/>
    <p:sldId id="323" r:id="rId12"/>
    <p:sldId id="325" r:id="rId13"/>
    <p:sldId id="322" r:id="rId14"/>
    <p:sldId id="329" r:id="rId15"/>
    <p:sldId id="326" r:id="rId16"/>
    <p:sldId id="300" r:id="rId17"/>
    <p:sldId id="304" r:id="rId18"/>
    <p:sldId id="288" r:id="rId19"/>
    <p:sldId id="293" r:id="rId20"/>
    <p:sldId id="315" r:id="rId21"/>
    <p:sldId id="314" r:id="rId22"/>
    <p:sldId id="319" r:id="rId23"/>
    <p:sldId id="290" r:id="rId24"/>
    <p:sldId id="277" r:id="rId25"/>
    <p:sldId id="275" r:id="rId26"/>
    <p:sldId id="316" r:id="rId27"/>
    <p:sldId id="281" r:id="rId28"/>
    <p:sldId id="279" r:id="rId29"/>
    <p:sldId id="278" r:id="rId30"/>
    <p:sldId id="282" r:id="rId31"/>
    <p:sldId id="280" r:id="rId32"/>
    <p:sldId id="274" r:id="rId33"/>
    <p:sldId id="31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дбзователь" initials="п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0C3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291" autoAdjust="0"/>
  </p:normalViewPr>
  <p:slideViewPr>
    <p:cSldViewPr snapToGrid="0">
      <p:cViewPr varScale="1">
        <p:scale>
          <a:sx n="78" d="100"/>
          <a:sy n="78" d="100"/>
        </p:scale>
        <p:origin x="-84" y="-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4FD24-8E13-4E14-A4C4-07164E5896DD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1649989-833B-4E40-BE2B-DFA464F22F5B}">
      <dgm:prSet phldrT="[Текст]" custT="1"/>
      <dgm:spPr/>
      <dgm:t>
        <a:bodyPr/>
        <a:lstStyle/>
        <a:p>
          <a:endParaRPr lang="ru-RU" sz="3200" dirty="0"/>
        </a:p>
      </dgm:t>
    </dgm:pt>
    <dgm:pt modelId="{9CBC5354-2D54-4595-8166-0E1A32B3088D}" type="parTrans" cxnId="{938E075A-111E-4E8C-A597-CA640A6DDC2C}">
      <dgm:prSet/>
      <dgm:spPr/>
      <dgm:t>
        <a:bodyPr/>
        <a:lstStyle/>
        <a:p>
          <a:endParaRPr lang="ru-RU"/>
        </a:p>
      </dgm:t>
    </dgm:pt>
    <dgm:pt modelId="{0BFA970D-0DB3-46D1-8430-F2EF3C8B48D5}" type="sibTrans" cxnId="{938E075A-111E-4E8C-A597-CA640A6DDC2C}">
      <dgm:prSet/>
      <dgm:spPr/>
      <dgm:t>
        <a:bodyPr/>
        <a:lstStyle/>
        <a:p>
          <a:endParaRPr lang="ru-RU"/>
        </a:p>
      </dgm:t>
    </dgm:pt>
    <dgm:pt modelId="{E9F0254B-D9A5-4A49-87D9-837B285777B0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8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Контроль за реализацией требований,</a:t>
          </a:r>
        </a:p>
      </dgm:t>
    </dgm:pt>
    <dgm:pt modelId="{E15DAFE1-2353-437A-8F85-D72A5D6696EF}" type="parTrans" cxnId="{E2EDD8FB-B3F8-49B1-B7CC-D4AF1DD9F14D}">
      <dgm:prSet/>
      <dgm:spPr/>
      <dgm:t>
        <a:bodyPr/>
        <a:lstStyle/>
        <a:p>
          <a:endParaRPr lang="ru-RU"/>
        </a:p>
      </dgm:t>
    </dgm:pt>
    <dgm:pt modelId="{6FE0D91C-7C79-49B6-8CC5-1B177F2A1F36}" type="sibTrans" cxnId="{E2EDD8FB-B3F8-49B1-B7CC-D4AF1DD9F14D}">
      <dgm:prSet/>
      <dgm:spPr/>
      <dgm:t>
        <a:bodyPr/>
        <a:lstStyle/>
        <a:p>
          <a:endParaRPr lang="ru-RU"/>
        </a:p>
      </dgm:t>
    </dgm:pt>
    <dgm:pt modelId="{923A52C7-B06F-4B71-B77A-184F3943FFCE}">
      <dgm:prSet phldrT="[Текст]" custT="1"/>
      <dgm:spPr/>
      <dgm:t>
        <a:bodyPr/>
        <a:lstStyle/>
        <a:p>
          <a:r>
            <a:rPr lang="ru-RU" sz="28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Повышение квалификации учителей</a:t>
          </a:r>
        </a:p>
      </dgm:t>
    </dgm:pt>
    <dgm:pt modelId="{9AA8B9D6-5666-4D32-BB27-C820A4EE3B73}" type="parTrans" cxnId="{86E24C74-9F0D-4791-85CC-8D6914C8153C}">
      <dgm:prSet/>
      <dgm:spPr/>
      <dgm:t>
        <a:bodyPr/>
        <a:lstStyle/>
        <a:p>
          <a:endParaRPr lang="ru-RU"/>
        </a:p>
      </dgm:t>
    </dgm:pt>
    <dgm:pt modelId="{4B37D200-CADF-4637-BE95-D83BA3B34DC7}" type="sibTrans" cxnId="{86E24C74-9F0D-4791-85CC-8D6914C8153C}">
      <dgm:prSet/>
      <dgm:spPr/>
      <dgm:t>
        <a:bodyPr/>
        <a:lstStyle/>
        <a:p>
          <a:endParaRPr lang="ru-RU"/>
        </a:p>
      </dgm:t>
    </dgm:pt>
    <dgm:pt modelId="{7E7A2922-9345-4229-B215-4D23AE616916}">
      <dgm:prSet phldrT="[Текст]"/>
      <dgm:spPr/>
      <dgm:t>
        <a:bodyPr/>
        <a:lstStyle/>
        <a:p>
          <a:endParaRPr lang="ru-RU" dirty="0"/>
        </a:p>
      </dgm:t>
    </dgm:pt>
    <dgm:pt modelId="{3A7A99E1-4BFE-4155-85B7-61A5ECD1780A}" type="parTrans" cxnId="{AB377869-6B72-4C36-8361-12EB7FFA5928}">
      <dgm:prSet/>
      <dgm:spPr/>
      <dgm:t>
        <a:bodyPr/>
        <a:lstStyle/>
        <a:p>
          <a:endParaRPr lang="ru-RU"/>
        </a:p>
      </dgm:t>
    </dgm:pt>
    <dgm:pt modelId="{034C889F-C1BF-41FB-8D5D-F1687A1732D6}" type="sibTrans" cxnId="{AB377869-6B72-4C36-8361-12EB7FFA5928}">
      <dgm:prSet/>
      <dgm:spPr/>
      <dgm:t>
        <a:bodyPr/>
        <a:lstStyle/>
        <a:p>
          <a:endParaRPr lang="ru-RU"/>
        </a:p>
      </dgm:t>
    </dgm:pt>
    <dgm:pt modelId="{BA9FBB34-6C4E-41EA-9BB8-71D8DA242BBF}">
      <dgm:prSet phldrT="[Текст]" custT="1"/>
      <dgm:spPr/>
      <dgm:t>
        <a:bodyPr/>
        <a:lstStyle/>
        <a:p>
          <a:r>
            <a:rPr lang="ru-RU" sz="28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Работа с одаренными детьми</a:t>
          </a:r>
        </a:p>
      </dgm:t>
    </dgm:pt>
    <dgm:pt modelId="{DD8DC022-CE2F-4CB2-8DE7-5B1E7EAB852A}" type="parTrans" cxnId="{1BBE1684-2114-44CA-8AE5-EE98DB7BA7ED}">
      <dgm:prSet/>
      <dgm:spPr/>
      <dgm:t>
        <a:bodyPr/>
        <a:lstStyle/>
        <a:p>
          <a:endParaRPr lang="ru-RU"/>
        </a:p>
      </dgm:t>
    </dgm:pt>
    <dgm:pt modelId="{26793DD4-4E47-4845-B32B-D85663872110}" type="sibTrans" cxnId="{1BBE1684-2114-44CA-8AE5-EE98DB7BA7ED}">
      <dgm:prSet/>
      <dgm:spPr/>
      <dgm:t>
        <a:bodyPr/>
        <a:lstStyle/>
        <a:p>
          <a:endParaRPr lang="ru-RU"/>
        </a:p>
      </dgm:t>
    </dgm:pt>
    <dgm:pt modelId="{6B648BBC-A513-4705-98B9-9C1E8FF44C94}">
      <dgm:prSet/>
      <dgm:spPr/>
      <dgm:t>
        <a:bodyPr/>
        <a:lstStyle/>
        <a:p>
          <a:endParaRPr lang="ru-RU" dirty="0"/>
        </a:p>
      </dgm:t>
    </dgm:pt>
    <dgm:pt modelId="{C8657392-71E5-4088-A3BB-B0E215C465C5}" type="parTrans" cxnId="{576D3670-EA8B-4F4E-9C74-D3E255B36951}">
      <dgm:prSet/>
      <dgm:spPr/>
      <dgm:t>
        <a:bodyPr/>
        <a:lstStyle/>
        <a:p>
          <a:endParaRPr lang="ru-RU"/>
        </a:p>
      </dgm:t>
    </dgm:pt>
    <dgm:pt modelId="{E6130371-7295-4702-802C-700444FEBE18}" type="sibTrans" cxnId="{576D3670-EA8B-4F4E-9C74-D3E255B36951}">
      <dgm:prSet/>
      <dgm:spPr/>
      <dgm:t>
        <a:bodyPr/>
        <a:lstStyle/>
        <a:p>
          <a:endParaRPr lang="ru-RU"/>
        </a:p>
      </dgm:t>
    </dgm:pt>
    <dgm:pt modelId="{178015E9-6C90-45F5-82BE-1A359F9DBAA9}">
      <dgm:prSet/>
      <dgm:spPr/>
      <dgm:t>
        <a:bodyPr/>
        <a:lstStyle/>
        <a:p>
          <a:endParaRPr lang="ru-RU" dirty="0"/>
        </a:p>
      </dgm:t>
    </dgm:pt>
    <dgm:pt modelId="{F6D9E461-BF71-43D0-A1B6-03EB11E8B3F4}" type="parTrans" cxnId="{0CA28AB3-9830-4E63-B513-5F763B84CF14}">
      <dgm:prSet/>
      <dgm:spPr/>
      <dgm:t>
        <a:bodyPr/>
        <a:lstStyle/>
        <a:p>
          <a:endParaRPr lang="ru-RU"/>
        </a:p>
      </dgm:t>
    </dgm:pt>
    <dgm:pt modelId="{E605BA6C-8D84-42ED-94EE-23668EB00CD1}" type="sibTrans" cxnId="{0CA28AB3-9830-4E63-B513-5F763B84CF14}">
      <dgm:prSet/>
      <dgm:spPr/>
      <dgm:t>
        <a:bodyPr/>
        <a:lstStyle/>
        <a:p>
          <a:endParaRPr lang="ru-RU"/>
        </a:p>
      </dgm:t>
    </dgm:pt>
    <dgm:pt modelId="{F0C798FE-D871-43F3-983F-8FDEC47BEEF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28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Подготовка учащихся к итоговой аттестации</a:t>
          </a:r>
        </a:p>
        <a:p>
          <a:pPr marL="228600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b="1" kern="120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93F68E0C-3B4C-4F85-835C-BAC9662B68FB}" type="parTrans" cxnId="{96CDF29C-3329-4D3A-A4A7-59ECF1151F4B}">
      <dgm:prSet/>
      <dgm:spPr/>
      <dgm:t>
        <a:bodyPr/>
        <a:lstStyle/>
        <a:p>
          <a:endParaRPr lang="ru-RU"/>
        </a:p>
      </dgm:t>
    </dgm:pt>
    <dgm:pt modelId="{74D4BACD-32B3-4EFF-9F16-D1E2FBBE070C}" type="sibTrans" cxnId="{96CDF29C-3329-4D3A-A4A7-59ECF1151F4B}">
      <dgm:prSet/>
      <dgm:spPr/>
      <dgm:t>
        <a:bodyPr/>
        <a:lstStyle/>
        <a:p>
          <a:endParaRPr lang="ru-RU"/>
        </a:p>
      </dgm:t>
    </dgm:pt>
    <dgm:pt modelId="{3B573923-0DFD-43F2-A26F-C64F2B63475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28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Обобщение педагогического опыта</a:t>
          </a:r>
        </a:p>
        <a:p>
          <a:pPr indent="0">
            <a:buNone/>
          </a:pPr>
          <a:endParaRPr lang="ru-RU" sz="2800" b="1" kern="120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DAB0ED23-883C-419E-8B8B-76DB1448A4EB}" type="parTrans" cxnId="{E68F2DAD-EBCC-4BD0-8766-67E9AFA142F5}">
      <dgm:prSet/>
      <dgm:spPr/>
      <dgm:t>
        <a:bodyPr/>
        <a:lstStyle/>
        <a:p>
          <a:endParaRPr lang="ru-RU"/>
        </a:p>
      </dgm:t>
    </dgm:pt>
    <dgm:pt modelId="{2F901054-DBE5-4266-A5F5-3AE3A4A08A63}" type="sibTrans" cxnId="{E68F2DAD-EBCC-4BD0-8766-67E9AFA142F5}">
      <dgm:prSet/>
      <dgm:spPr/>
      <dgm:t>
        <a:bodyPr/>
        <a:lstStyle/>
        <a:p>
          <a:endParaRPr lang="ru-RU"/>
        </a:p>
      </dgm:t>
    </dgm:pt>
    <dgm:pt modelId="{4F43A49D-BE1C-45B1-91ED-87A30DD9F736}">
      <dgm:prSet phldrT="[Текст]"/>
      <dgm:spPr/>
      <dgm:t>
        <a:bodyPr/>
        <a:lstStyle/>
        <a:p>
          <a:endParaRPr lang="ru-RU" dirty="0"/>
        </a:p>
      </dgm:t>
    </dgm:pt>
    <dgm:pt modelId="{3005435A-9789-4D76-A598-531620C45259}" type="sibTrans" cxnId="{CAFDE2DA-4231-497A-9C13-DC06E401D72C}">
      <dgm:prSet/>
      <dgm:spPr/>
      <dgm:t>
        <a:bodyPr/>
        <a:lstStyle/>
        <a:p>
          <a:endParaRPr lang="ru-RU"/>
        </a:p>
      </dgm:t>
    </dgm:pt>
    <dgm:pt modelId="{C393214A-748B-4D0B-8D71-8D2AE85AFAEC}" type="parTrans" cxnId="{CAFDE2DA-4231-497A-9C13-DC06E401D72C}">
      <dgm:prSet/>
      <dgm:spPr/>
      <dgm:t>
        <a:bodyPr/>
        <a:lstStyle/>
        <a:p>
          <a:endParaRPr lang="ru-RU"/>
        </a:p>
      </dgm:t>
    </dgm:pt>
    <dgm:pt modelId="{C2AB7B97-2526-4653-AD34-FDC1E1F0FEF5}">
      <dgm:prSet custT="1"/>
      <dgm:spPr/>
      <dgm:t>
        <a:bodyPr/>
        <a:lstStyle/>
        <a:p>
          <a:pPr indent="0">
            <a:buNone/>
          </a:pPr>
          <a:endParaRPr lang="ru-RU" sz="2800" b="1" kern="1200" dirty="0">
            <a:ln w="0"/>
            <a:solidFill>
              <a:schemeClr val="accent1">
                <a:lumMod val="50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2D183C44-FC81-48C8-8950-500A8D98BE2E}" type="parTrans" cxnId="{4118B49A-5CBF-43BA-B8CF-D7E0043449AC}">
      <dgm:prSet/>
      <dgm:spPr/>
      <dgm:t>
        <a:bodyPr/>
        <a:lstStyle/>
        <a:p>
          <a:endParaRPr lang="ru-RU"/>
        </a:p>
      </dgm:t>
    </dgm:pt>
    <dgm:pt modelId="{4AA6D38F-D34D-4F7D-9DC7-FD2CA201EDC0}" type="sibTrans" cxnId="{4118B49A-5CBF-43BA-B8CF-D7E0043449AC}">
      <dgm:prSet/>
      <dgm:spPr/>
      <dgm:t>
        <a:bodyPr/>
        <a:lstStyle/>
        <a:p>
          <a:endParaRPr lang="ru-RU"/>
        </a:p>
      </dgm:t>
    </dgm:pt>
    <dgm:pt modelId="{D85DF747-F9CF-4170-BD5E-5D98AF292E01}">
      <dgm:prSet custT="1"/>
      <dgm:spPr/>
      <dgm:t>
        <a:bodyPr/>
        <a:lstStyle/>
        <a:p>
          <a:pPr marL="228600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b="1" kern="1200" dirty="0">
            <a:ln w="0"/>
            <a:solidFill>
              <a:schemeClr val="accent1">
                <a:lumMod val="50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0684A8C2-5B5D-4C87-B5D3-3887BA85C3F2}" type="parTrans" cxnId="{E60A710E-D3DF-4DFA-A276-B721E9427A26}">
      <dgm:prSet/>
      <dgm:spPr/>
      <dgm:t>
        <a:bodyPr/>
        <a:lstStyle/>
        <a:p>
          <a:endParaRPr lang="ru-RU"/>
        </a:p>
      </dgm:t>
    </dgm:pt>
    <dgm:pt modelId="{DF3F9DB2-6DE0-4FAD-B131-21D3A61A9C1A}" type="sibTrans" cxnId="{E60A710E-D3DF-4DFA-A276-B721E9427A26}">
      <dgm:prSet/>
      <dgm:spPr/>
      <dgm:t>
        <a:bodyPr/>
        <a:lstStyle/>
        <a:p>
          <a:endParaRPr lang="ru-RU"/>
        </a:p>
      </dgm:t>
    </dgm:pt>
    <dgm:pt modelId="{842C43B7-D1B5-48A8-874E-A1416349C7EC}">
      <dgm:prSet phldrT="[Текст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28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 соответствующих ФГОС</a:t>
          </a:r>
        </a:p>
      </dgm:t>
    </dgm:pt>
    <dgm:pt modelId="{5EDB4B3F-D381-49D8-A5BF-9D9EEDE5CA79}" type="parTrans" cxnId="{CA498D7E-0C40-453E-8DCB-13A6406ADE0C}">
      <dgm:prSet/>
      <dgm:spPr/>
      <dgm:t>
        <a:bodyPr/>
        <a:lstStyle/>
        <a:p>
          <a:endParaRPr lang="ru-RU"/>
        </a:p>
      </dgm:t>
    </dgm:pt>
    <dgm:pt modelId="{8F7A490C-023A-49A9-9563-F8BCFCE86D87}" type="sibTrans" cxnId="{CA498D7E-0C40-453E-8DCB-13A6406ADE0C}">
      <dgm:prSet/>
      <dgm:spPr/>
      <dgm:t>
        <a:bodyPr/>
        <a:lstStyle/>
        <a:p>
          <a:endParaRPr lang="ru-RU"/>
        </a:p>
      </dgm:t>
    </dgm:pt>
    <dgm:pt modelId="{2058D287-5A64-4810-A81F-4D1E1546479D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ru-RU" sz="2400" b="1" kern="120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B90DFE9A-F637-4C2F-876D-24D30999D997}" type="parTrans" cxnId="{8E014272-267B-453A-97F9-DE847704B707}">
      <dgm:prSet/>
      <dgm:spPr/>
      <dgm:t>
        <a:bodyPr/>
        <a:lstStyle/>
        <a:p>
          <a:endParaRPr lang="ru-RU"/>
        </a:p>
      </dgm:t>
    </dgm:pt>
    <dgm:pt modelId="{D808F07F-55F4-4326-88FC-0047C961F26D}" type="sibTrans" cxnId="{8E014272-267B-453A-97F9-DE847704B707}">
      <dgm:prSet/>
      <dgm:spPr/>
      <dgm:t>
        <a:bodyPr/>
        <a:lstStyle/>
        <a:p>
          <a:endParaRPr lang="ru-RU"/>
        </a:p>
      </dgm:t>
    </dgm:pt>
    <dgm:pt modelId="{8DC2C76F-A72A-4B59-B25F-79318BD1B362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ru-RU" sz="2400" b="1" kern="120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72A98DCB-5622-44E3-B6F7-33598063FE39}" type="parTrans" cxnId="{1E3D20E1-5D39-4E8A-BB7D-3E3FFB643C6D}">
      <dgm:prSet/>
      <dgm:spPr/>
      <dgm:t>
        <a:bodyPr/>
        <a:lstStyle/>
        <a:p>
          <a:endParaRPr lang="ru-RU"/>
        </a:p>
      </dgm:t>
    </dgm:pt>
    <dgm:pt modelId="{245A3F55-BB6F-49B6-A90C-23AF27151366}" type="sibTrans" cxnId="{1E3D20E1-5D39-4E8A-BB7D-3E3FFB643C6D}">
      <dgm:prSet/>
      <dgm:spPr/>
      <dgm:t>
        <a:bodyPr/>
        <a:lstStyle/>
        <a:p>
          <a:endParaRPr lang="ru-RU"/>
        </a:p>
      </dgm:t>
    </dgm:pt>
    <dgm:pt modelId="{7B087DDA-96AE-46D2-BFDA-28407F8B85C3}" type="pres">
      <dgm:prSet presAssocID="{0F64FD24-8E13-4E14-A4C4-07164E5896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85C62-DA97-49C6-A11C-4F2CA75CA54F}" type="pres">
      <dgm:prSet presAssocID="{81649989-833B-4E40-BE2B-DFA464F22F5B}" presName="composite" presStyleCnt="0"/>
      <dgm:spPr/>
    </dgm:pt>
    <dgm:pt modelId="{E045A91F-EED8-48A0-962F-F9BF60DEDA1F}" type="pres">
      <dgm:prSet presAssocID="{81649989-833B-4E40-BE2B-DFA464F22F5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601DF-E1B6-4143-8C71-D6743646925B}" type="pres">
      <dgm:prSet presAssocID="{81649989-833B-4E40-BE2B-DFA464F22F5B}" presName="descendantText" presStyleLbl="alignAcc1" presStyleIdx="0" presStyleCnt="5" custScaleY="143759" custLinFactNeighborX="1125" custLinFactNeighborY="-5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F93B6-70F3-4E86-83A8-78551D1C1D8A}" type="pres">
      <dgm:prSet presAssocID="{0BFA970D-0DB3-46D1-8430-F2EF3C8B48D5}" presName="sp" presStyleCnt="0"/>
      <dgm:spPr/>
    </dgm:pt>
    <dgm:pt modelId="{B5D2AA55-2A3D-4EC7-B61B-A73116969511}" type="pres">
      <dgm:prSet presAssocID="{4F43A49D-BE1C-45B1-91ED-87A30DD9F736}" presName="composite" presStyleCnt="0"/>
      <dgm:spPr/>
    </dgm:pt>
    <dgm:pt modelId="{2B7E9C82-85AA-4F34-B5E9-D606DC95DB3B}" type="pres">
      <dgm:prSet presAssocID="{4F43A49D-BE1C-45B1-91ED-87A30DD9F736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91001-1C26-4488-96FC-34E6680547BA}" type="pres">
      <dgm:prSet presAssocID="{4F43A49D-BE1C-45B1-91ED-87A30DD9F736}" presName="descendantText" presStyleLbl="alignAcc1" presStyleIdx="1" presStyleCnt="5" custLinFactNeighborX="484" custLinFactNeighborY="-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94FF5-3FEA-4CF0-915F-CBDE209EA616}" type="pres">
      <dgm:prSet presAssocID="{3005435A-9789-4D76-A598-531620C45259}" presName="sp" presStyleCnt="0"/>
      <dgm:spPr/>
    </dgm:pt>
    <dgm:pt modelId="{C5AEE168-5631-4120-A254-90319A08A2A2}" type="pres">
      <dgm:prSet presAssocID="{7E7A2922-9345-4229-B215-4D23AE616916}" presName="composite" presStyleCnt="0"/>
      <dgm:spPr/>
    </dgm:pt>
    <dgm:pt modelId="{942217C9-FBAC-4D8A-A845-7597DB85C3B5}" type="pres">
      <dgm:prSet presAssocID="{7E7A2922-9345-4229-B215-4D23AE61691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8906A-E52C-43DF-B76A-CEC408E3CBFB}" type="pres">
      <dgm:prSet presAssocID="{7E7A2922-9345-4229-B215-4D23AE61691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057F4-1300-4B07-AF74-C17451B5931F}" type="pres">
      <dgm:prSet presAssocID="{034C889F-C1BF-41FB-8D5D-F1687A1732D6}" presName="sp" presStyleCnt="0"/>
      <dgm:spPr/>
    </dgm:pt>
    <dgm:pt modelId="{63FE54EA-170E-4FB6-AADC-0EA87BAA1B69}" type="pres">
      <dgm:prSet presAssocID="{6B648BBC-A513-4705-98B9-9C1E8FF44C94}" presName="composite" presStyleCnt="0"/>
      <dgm:spPr/>
    </dgm:pt>
    <dgm:pt modelId="{B215787C-DC43-4FFE-A874-205D8E8D936B}" type="pres">
      <dgm:prSet presAssocID="{6B648BBC-A513-4705-98B9-9C1E8FF44C9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50738-66D5-4A20-91B4-F3D3AC9A45EA}" type="pres">
      <dgm:prSet presAssocID="{6B648BBC-A513-4705-98B9-9C1E8FF44C94}" presName="descendantText" presStyleLbl="alignAcc1" presStyleIdx="3" presStyleCnt="5" custLinFactNeighborX="148" custLinFactNeighborY="-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8A75C-EF16-4EDE-9704-C5C7D9316812}" type="pres">
      <dgm:prSet presAssocID="{E6130371-7295-4702-802C-700444FEBE18}" presName="sp" presStyleCnt="0"/>
      <dgm:spPr/>
    </dgm:pt>
    <dgm:pt modelId="{D35B07D1-E4F3-4AFA-AC17-203830401549}" type="pres">
      <dgm:prSet presAssocID="{178015E9-6C90-45F5-82BE-1A359F9DBAA9}" presName="composite" presStyleCnt="0"/>
      <dgm:spPr/>
    </dgm:pt>
    <dgm:pt modelId="{54CA5505-4FD3-43B1-8B9C-6BCFE5EFF70F}" type="pres">
      <dgm:prSet presAssocID="{178015E9-6C90-45F5-82BE-1A359F9DBAA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26EDC-5DCB-473A-99AB-C8A24A8D38E4}" type="pres">
      <dgm:prSet presAssocID="{178015E9-6C90-45F5-82BE-1A359F9DBAA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EDD8FB-B3F8-49B1-B7CC-D4AF1DD9F14D}" srcId="{81649989-833B-4E40-BE2B-DFA464F22F5B}" destId="{E9F0254B-D9A5-4A49-87D9-837B285777B0}" srcOrd="1" destOrd="0" parTransId="{E15DAFE1-2353-437A-8F85-D72A5D6696EF}" sibTransId="{6FE0D91C-7C79-49B6-8CC5-1B177F2A1F36}"/>
    <dgm:cxn modelId="{576D3670-EA8B-4F4E-9C74-D3E255B36951}" srcId="{0F64FD24-8E13-4E14-A4C4-07164E5896DD}" destId="{6B648BBC-A513-4705-98B9-9C1E8FF44C94}" srcOrd="3" destOrd="0" parTransId="{C8657392-71E5-4088-A3BB-B0E215C465C5}" sibTransId="{E6130371-7295-4702-802C-700444FEBE18}"/>
    <dgm:cxn modelId="{CE535198-AF4C-4E45-8DC4-90985DAA3C54}" type="presOf" srcId="{C2AB7B97-2526-4653-AD34-FDC1E1F0FEF5}" destId="{A6926EDC-5DCB-473A-99AB-C8A24A8D38E4}" srcOrd="0" destOrd="0" presId="urn:microsoft.com/office/officeart/2005/8/layout/chevron2"/>
    <dgm:cxn modelId="{AB377869-6B72-4C36-8361-12EB7FFA5928}" srcId="{0F64FD24-8E13-4E14-A4C4-07164E5896DD}" destId="{7E7A2922-9345-4229-B215-4D23AE616916}" srcOrd="2" destOrd="0" parTransId="{3A7A99E1-4BFE-4155-85B7-61A5ECD1780A}" sibTransId="{034C889F-C1BF-41FB-8D5D-F1687A1732D6}"/>
    <dgm:cxn modelId="{CA498D7E-0C40-453E-8DCB-13A6406ADE0C}" srcId="{81649989-833B-4E40-BE2B-DFA464F22F5B}" destId="{842C43B7-D1B5-48A8-874E-A1416349C7EC}" srcOrd="2" destOrd="0" parTransId="{5EDB4B3F-D381-49D8-A5BF-9D9EEDE5CA79}" sibTransId="{8F7A490C-023A-49A9-9563-F8BCFCE86D87}"/>
    <dgm:cxn modelId="{E60A710E-D3DF-4DFA-A276-B721E9427A26}" srcId="{6B648BBC-A513-4705-98B9-9C1E8FF44C94}" destId="{D85DF747-F9CF-4170-BD5E-5D98AF292E01}" srcOrd="0" destOrd="0" parTransId="{0684A8C2-5B5D-4C87-B5D3-3887BA85C3F2}" sibTransId="{DF3F9DB2-6DE0-4FAD-B131-21D3A61A9C1A}"/>
    <dgm:cxn modelId="{2CA5C275-1A17-4F5B-84BE-CA3049823ECC}" type="presOf" srcId="{2058D287-5A64-4810-A81F-4D1E1546479D}" destId="{E8F601DF-E1B6-4143-8C71-D6743646925B}" srcOrd="0" destOrd="3" presId="urn:microsoft.com/office/officeart/2005/8/layout/chevron2"/>
    <dgm:cxn modelId="{293F9D9A-302E-4C1B-9050-5D33471704AA}" type="presOf" srcId="{4F43A49D-BE1C-45B1-91ED-87A30DD9F736}" destId="{2B7E9C82-85AA-4F34-B5E9-D606DC95DB3B}" srcOrd="0" destOrd="0" presId="urn:microsoft.com/office/officeart/2005/8/layout/chevron2"/>
    <dgm:cxn modelId="{6A0A787D-E391-4F5E-A97E-657D04654667}" type="presOf" srcId="{178015E9-6C90-45F5-82BE-1A359F9DBAA9}" destId="{54CA5505-4FD3-43B1-8B9C-6BCFE5EFF70F}" srcOrd="0" destOrd="0" presId="urn:microsoft.com/office/officeart/2005/8/layout/chevron2"/>
    <dgm:cxn modelId="{294526AD-A453-4D58-B972-A6EA6D3C2988}" type="presOf" srcId="{E9F0254B-D9A5-4A49-87D9-837B285777B0}" destId="{E8F601DF-E1B6-4143-8C71-D6743646925B}" srcOrd="0" destOrd="1" presId="urn:microsoft.com/office/officeart/2005/8/layout/chevron2"/>
    <dgm:cxn modelId="{96CDF29C-3329-4D3A-A4A7-59ECF1151F4B}" srcId="{6B648BBC-A513-4705-98B9-9C1E8FF44C94}" destId="{F0C798FE-D871-43F3-983F-8FDEC47BEEF8}" srcOrd="1" destOrd="0" parTransId="{93F68E0C-3B4C-4F85-835C-BAC9662B68FB}" sibTransId="{74D4BACD-32B3-4EFF-9F16-D1E2FBBE070C}"/>
    <dgm:cxn modelId="{1BFA359F-1873-495A-8101-3189BD67C57F}" type="presOf" srcId="{923A52C7-B06F-4B71-B77A-184F3943FFCE}" destId="{95791001-1C26-4488-96FC-34E6680547BA}" srcOrd="0" destOrd="0" presId="urn:microsoft.com/office/officeart/2005/8/layout/chevron2"/>
    <dgm:cxn modelId="{4118B49A-5CBF-43BA-B8CF-D7E0043449AC}" srcId="{178015E9-6C90-45F5-82BE-1A359F9DBAA9}" destId="{C2AB7B97-2526-4653-AD34-FDC1E1F0FEF5}" srcOrd="0" destOrd="0" parTransId="{2D183C44-FC81-48C8-8950-500A8D98BE2E}" sibTransId="{4AA6D38F-D34D-4F7D-9DC7-FD2CA201EDC0}"/>
    <dgm:cxn modelId="{1BBE1684-2114-44CA-8AE5-EE98DB7BA7ED}" srcId="{7E7A2922-9345-4229-B215-4D23AE616916}" destId="{BA9FBB34-6C4E-41EA-9BB8-71D8DA242BBF}" srcOrd="0" destOrd="0" parTransId="{DD8DC022-CE2F-4CB2-8DE7-5B1E7EAB852A}" sibTransId="{26793DD4-4E47-4845-B32B-D85663872110}"/>
    <dgm:cxn modelId="{CAFDE2DA-4231-497A-9C13-DC06E401D72C}" srcId="{0F64FD24-8E13-4E14-A4C4-07164E5896DD}" destId="{4F43A49D-BE1C-45B1-91ED-87A30DD9F736}" srcOrd="1" destOrd="0" parTransId="{C393214A-748B-4D0B-8D71-8D2AE85AFAEC}" sibTransId="{3005435A-9789-4D76-A598-531620C45259}"/>
    <dgm:cxn modelId="{4B66A552-F451-4AC7-81EF-BD7D4337EA2E}" type="presOf" srcId="{BA9FBB34-6C4E-41EA-9BB8-71D8DA242BBF}" destId="{8548906A-E52C-43DF-B76A-CEC408E3CBFB}" srcOrd="0" destOrd="0" presId="urn:microsoft.com/office/officeart/2005/8/layout/chevron2"/>
    <dgm:cxn modelId="{4838F173-4E58-4902-B944-FC124E1C0A46}" type="presOf" srcId="{8DC2C76F-A72A-4B59-B25F-79318BD1B362}" destId="{E8F601DF-E1B6-4143-8C71-D6743646925B}" srcOrd="0" destOrd="0" presId="urn:microsoft.com/office/officeart/2005/8/layout/chevron2"/>
    <dgm:cxn modelId="{0CA28AB3-9830-4E63-B513-5F763B84CF14}" srcId="{0F64FD24-8E13-4E14-A4C4-07164E5896DD}" destId="{178015E9-6C90-45F5-82BE-1A359F9DBAA9}" srcOrd="4" destOrd="0" parTransId="{F6D9E461-BF71-43D0-A1B6-03EB11E8B3F4}" sibTransId="{E605BA6C-8D84-42ED-94EE-23668EB00CD1}"/>
    <dgm:cxn modelId="{FB36BA31-65D2-44D2-8DC3-506B11E6A14C}" type="presOf" srcId="{D85DF747-F9CF-4170-BD5E-5D98AF292E01}" destId="{A2950738-66D5-4A20-91B4-F3D3AC9A45EA}" srcOrd="0" destOrd="0" presId="urn:microsoft.com/office/officeart/2005/8/layout/chevron2"/>
    <dgm:cxn modelId="{938E075A-111E-4E8C-A597-CA640A6DDC2C}" srcId="{0F64FD24-8E13-4E14-A4C4-07164E5896DD}" destId="{81649989-833B-4E40-BE2B-DFA464F22F5B}" srcOrd="0" destOrd="0" parTransId="{9CBC5354-2D54-4595-8166-0E1A32B3088D}" sibTransId="{0BFA970D-0DB3-46D1-8430-F2EF3C8B48D5}"/>
    <dgm:cxn modelId="{6EBE089E-4F1A-4304-A9BE-A645508BE0F9}" type="presOf" srcId="{6B648BBC-A513-4705-98B9-9C1E8FF44C94}" destId="{B215787C-DC43-4FFE-A874-205D8E8D936B}" srcOrd="0" destOrd="0" presId="urn:microsoft.com/office/officeart/2005/8/layout/chevron2"/>
    <dgm:cxn modelId="{E68F2DAD-EBCC-4BD0-8766-67E9AFA142F5}" srcId="{178015E9-6C90-45F5-82BE-1A359F9DBAA9}" destId="{3B573923-0DFD-43F2-A26F-C64F2B634751}" srcOrd="1" destOrd="0" parTransId="{DAB0ED23-883C-419E-8B8B-76DB1448A4EB}" sibTransId="{2F901054-DBE5-4266-A5F5-3AE3A4A08A63}"/>
    <dgm:cxn modelId="{8E014272-267B-453A-97F9-DE847704B707}" srcId="{81649989-833B-4E40-BE2B-DFA464F22F5B}" destId="{2058D287-5A64-4810-A81F-4D1E1546479D}" srcOrd="3" destOrd="0" parTransId="{B90DFE9A-F637-4C2F-876D-24D30999D997}" sibTransId="{D808F07F-55F4-4326-88FC-0047C961F26D}"/>
    <dgm:cxn modelId="{86E24C74-9F0D-4791-85CC-8D6914C8153C}" srcId="{4F43A49D-BE1C-45B1-91ED-87A30DD9F736}" destId="{923A52C7-B06F-4B71-B77A-184F3943FFCE}" srcOrd="0" destOrd="0" parTransId="{9AA8B9D6-5666-4D32-BB27-C820A4EE3B73}" sibTransId="{4B37D200-CADF-4637-BE95-D83BA3B34DC7}"/>
    <dgm:cxn modelId="{A6C3EA96-A493-4852-8CF5-A76823C6E2CA}" type="presOf" srcId="{81649989-833B-4E40-BE2B-DFA464F22F5B}" destId="{E045A91F-EED8-48A0-962F-F9BF60DEDA1F}" srcOrd="0" destOrd="0" presId="urn:microsoft.com/office/officeart/2005/8/layout/chevron2"/>
    <dgm:cxn modelId="{368C79CC-4012-4ABC-87C8-61E96366B9BC}" type="presOf" srcId="{0F64FD24-8E13-4E14-A4C4-07164E5896DD}" destId="{7B087DDA-96AE-46D2-BFDA-28407F8B85C3}" srcOrd="0" destOrd="0" presId="urn:microsoft.com/office/officeart/2005/8/layout/chevron2"/>
    <dgm:cxn modelId="{6A9C76C2-331D-4CC5-9405-57911EBF0687}" type="presOf" srcId="{3B573923-0DFD-43F2-A26F-C64F2B634751}" destId="{A6926EDC-5DCB-473A-99AB-C8A24A8D38E4}" srcOrd="0" destOrd="1" presId="urn:microsoft.com/office/officeart/2005/8/layout/chevron2"/>
    <dgm:cxn modelId="{0C687FB2-68C3-4975-B60E-578F54B5C373}" type="presOf" srcId="{F0C798FE-D871-43F3-983F-8FDEC47BEEF8}" destId="{A2950738-66D5-4A20-91B4-F3D3AC9A45EA}" srcOrd="0" destOrd="1" presId="urn:microsoft.com/office/officeart/2005/8/layout/chevron2"/>
    <dgm:cxn modelId="{378C1544-3E21-46F5-B463-21ACF600AADF}" type="presOf" srcId="{842C43B7-D1B5-48A8-874E-A1416349C7EC}" destId="{E8F601DF-E1B6-4143-8C71-D6743646925B}" srcOrd="0" destOrd="2" presId="urn:microsoft.com/office/officeart/2005/8/layout/chevron2"/>
    <dgm:cxn modelId="{1E3D20E1-5D39-4E8A-BB7D-3E3FFB643C6D}" srcId="{81649989-833B-4E40-BE2B-DFA464F22F5B}" destId="{8DC2C76F-A72A-4B59-B25F-79318BD1B362}" srcOrd="0" destOrd="0" parTransId="{72A98DCB-5622-44E3-B6F7-33598063FE39}" sibTransId="{245A3F55-BB6F-49B6-A90C-23AF27151366}"/>
    <dgm:cxn modelId="{02DCAC34-E37C-480F-9FDB-7C3C983FEE08}" type="presOf" srcId="{7E7A2922-9345-4229-B215-4D23AE616916}" destId="{942217C9-FBAC-4D8A-A845-7597DB85C3B5}" srcOrd="0" destOrd="0" presId="urn:microsoft.com/office/officeart/2005/8/layout/chevron2"/>
    <dgm:cxn modelId="{3B79246C-C185-4499-8432-415E4D9D506F}" type="presParOf" srcId="{7B087DDA-96AE-46D2-BFDA-28407F8B85C3}" destId="{13885C62-DA97-49C6-A11C-4F2CA75CA54F}" srcOrd="0" destOrd="0" presId="urn:microsoft.com/office/officeart/2005/8/layout/chevron2"/>
    <dgm:cxn modelId="{F6B10CBB-C169-4CF6-89FF-1530F336ADB1}" type="presParOf" srcId="{13885C62-DA97-49C6-A11C-4F2CA75CA54F}" destId="{E045A91F-EED8-48A0-962F-F9BF60DEDA1F}" srcOrd="0" destOrd="0" presId="urn:microsoft.com/office/officeart/2005/8/layout/chevron2"/>
    <dgm:cxn modelId="{3B0643F8-E700-4E91-A544-3CA942AB882E}" type="presParOf" srcId="{13885C62-DA97-49C6-A11C-4F2CA75CA54F}" destId="{E8F601DF-E1B6-4143-8C71-D6743646925B}" srcOrd="1" destOrd="0" presId="urn:microsoft.com/office/officeart/2005/8/layout/chevron2"/>
    <dgm:cxn modelId="{222726BE-9178-47CA-9E8C-B27225C73BF1}" type="presParOf" srcId="{7B087DDA-96AE-46D2-BFDA-28407F8B85C3}" destId="{D26F93B6-70F3-4E86-83A8-78551D1C1D8A}" srcOrd="1" destOrd="0" presId="urn:microsoft.com/office/officeart/2005/8/layout/chevron2"/>
    <dgm:cxn modelId="{F9C40EA2-9EA8-4DC1-BBA8-EF9A782E831A}" type="presParOf" srcId="{7B087DDA-96AE-46D2-BFDA-28407F8B85C3}" destId="{B5D2AA55-2A3D-4EC7-B61B-A73116969511}" srcOrd="2" destOrd="0" presId="urn:microsoft.com/office/officeart/2005/8/layout/chevron2"/>
    <dgm:cxn modelId="{A7A4414E-5A72-44A3-AE3B-B9DEE4223B9D}" type="presParOf" srcId="{B5D2AA55-2A3D-4EC7-B61B-A73116969511}" destId="{2B7E9C82-85AA-4F34-B5E9-D606DC95DB3B}" srcOrd="0" destOrd="0" presId="urn:microsoft.com/office/officeart/2005/8/layout/chevron2"/>
    <dgm:cxn modelId="{764B3628-753E-4250-9F4E-94FAF85DFA4E}" type="presParOf" srcId="{B5D2AA55-2A3D-4EC7-B61B-A73116969511}" destId="{95791001-1C26-4488-96FC-34E6680547BA}" srcOrd="1" destOrd="0" presId="urn:microsoft.com/office/officeart/2005/8/layout/chevron2"/>
    <dgm:cxn modelId="{02FCBCB7-3DB6-4B75-A246-AB3C90C345C4}" type="presParOf" srcId="{7B087DDA-96AE-46D2-BFDA-28407F8B85C3}" destId="{79194FF5-3FEA-4CF0-915F-CBDE209EA616}" srcOrd="3" destOrd="0" presId="urn:microsoft.com/office/officeart/2005/8/layout/chevron2"/>
    <dgm:cxn modelId="{F50745F3-C7B3-4D43-953C-9BFE81C1580D}" type="presParOf" srcId="{7B087DDA-96AE-46D2-BFDA-28407F8B85C3}" destId="{C5AEE168-5631-4120-A254-90319A08A2A2}" srcOrd="4" destOrd="0" presId="urn:microsoft.com/office/officeart/2005/8/layout/chevron2"/>
    <dgm:cxn modelId="{63030161-E910-4996-B1D3-0CFA39350DD1}" type="presParOf" srcId="{C5AEE168-5631-4120-A254-90319A08A2A2}" destId="{942217C9-FBAC-4D8A-A845-7597DB85C3B5}" srcOrd="0" destOrd="0" presId="urn:microsoft.com/office/officeart/2005/8/layout/chevron2"/>
    <dgm:cxn modelId="{CE34DA97-70D7-43DE-AD37-C892E007D6AE}" type="presParOf" srcId="{C5AEE168-5631-4120-A254-90319A08A2A2}" destId="{8548906A-E52C-43DF-B76A-CEC408E3CBFB}" srcOrd="1" destOrd="0" presId="urn:microsoft.com/office/officeart/2005/8/layout/chevron2"/>
    <dgm:cxn modelId="{40C67CD3-A814-4E1D-9375-87ACCF93A7F7}" type="presParOf" srcId="{7B087DDA-96AE-46D2-BFDA-28407F8B85C3}" destId="{CB4057F4-1300-4B07-AF74-C17451B5931F}" srcOrd="5" destOrd="0" presId="urn:microsoft.com/office/officeart/2005/8/layout/chevron2"/>
    <dgm:cxn modelId="{E33A2B88-BBFE-4026-968C-ED65C49AC92F}" type="presParOf" srcId="{7B087DDA-96AE-46D2-BFDA-28407F8B85C3}" destId="{63FE54EA-170E-4FB6-AADC-0EA87BAA1B69}" srcOrd="6" destOrd="0" presId="urn:microsoft.com/office/officeart/2005/8/layout/chevron2"/>
    <dgm:cxn modelId="{B62F5D6B-C9EB-4DEC-AC36-DE7B8AFC8374}" type="presParOf" srcId="{63FE54EA-170E-4FB6-AADC-0EA87BAA1B69}" destId="{B215787C-DC43-4FFE-A874-205D8E8D936B}" srcOrd="0" destOrd="0" presId="urn:microsoft.com/office/officeart/2005/8/layout/chevron2"/>
    <dgm:cxn modelId="{BDD97BBD-6483-4FA8-9858-0E7E9B164637}" type="presParOf" srcId="{63FE54EA-170E-4FB6-AADC-0EA87BAA1B69}" destId="{A2950738-66D5-4A20-91B4-F3D3AC9A45EA}" srcOrd="1" destOrd="0" presId="urn:microsoft.com/office/officeart/2005/8/layout/chevron2"/>
    <dgm:cxn modelId="{277639BF-CB84-49EE-B541-636CF65CCE2B}" type="presParOf" srcId="{7B087DDA-96AE-46D2-BFDA-28407F8B85C3}" destId="{7888A75C-EF16-4EDE-9704-C5C7D9316812}" srcOrd="7" destOrd="0" presId="urn:microsoft.com/office/officeart/2005/8/layout/chevron2"/>
    <dgm:cxn modelId="{30CD9005-345D-40FB-8519-90FAB5B89876}" type="presParOf" srcId="{7B087DDA-96AE-46D2-BFDA-28407F8B85C3}" destId="{D35B07D1-E4F3-4AFA-AC17-203830401549}" srcOrd="8" destOrd="0" presId="urn:microsoft.com/office/officeart/2005/8/layout/chevron2"/>
    <dgm:cxn modelId="{A1BBD6A7-24B3-491C-921E-DA2B288DAFD5}" type="presParOf" srcId="{D35B07D1-E4F3-4AFA-AC17-203830401549}" destId="{54CA5505-4FD3-43B1-8B9C-6BCFE5EFF70F}" srcOrd="0" destOrd="0" presId="urn:microsoft.com/office/officeart/2005/8/layout/chevron2"/>
    <dgm:cxn modelId="{93A1FD87-F401-42C4-940B-A542C917E01A}" type="presParOf" srcId="{D35B07D1-E4F3-4AFA-AC17-203830401549}" destId="{A6926EDC-5DCB-473A-99AB-C8A24A8D38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33EC5C-074C-445E-8CF8-FEB2222A1DA8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87EDAB-9809-4472-843E-A0297B60767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БЛОЧНО </a:t>
          </a:r>
          <a:r>
            <a:rPr lang="en-US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-</a:t>
          </a:r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 МОДУЛЬНОЕ ОБУЧЕНИЕ</a:t>
          </a:r>
        </a:p>
      </dgm:t>
    </dgm:pt>
    <dgm:pt modelId="{A6463294-B109-4CBE-9FDE-33E95D13630D}" type="parTrans" cxnId="{ED0AD625-FF9B-4FB3-BD64-DB7F0CE31B7F}">
      <dgm:prSet/>
      <dgm:spPr/>
      <dgm:t>
        <a:bodyPr/>
        <a:lstStyle/>
        <a:p>
          <a:endParaRPr lang="ru-RU"/>
        </a:p>
      </dgm:t>
    </dgm:pt>
    <dgm:pt modelId="{F21D7690-BFD2-4075-A97C-77BD7B6A11E5}" type="sibTrans" cxnId="{ED0AD625-FF9B-4FB3-BD64-DB7F0CE31B7F}">
      <dgm:prSet/>
      <dgm:spPr/>
      <dgm:t>
        <a:bodyPr/>
        <a:lstStyle/>
        <a:p>
          <a:endParaRPr lang="ru-RU"/>
        </a:p>
      </dgm:t>
    </dgm:pt>
    <dgm:pt modelId="{1262B74F-19D3-446F-8B9E-B05CB02F0AF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ИКТ </a:t>
          </a:r>
          <a:endParaRPr lang="en-US" sz="28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002060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+mn-lt"/>
            <a:ea typeface="+mj-ea"/>
            <a:cs typeface="+mj-cs"/>
          </a:endParaRPr>
        </a:p>
        <a:p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ТЕХНОЛОГИИ</a:t>
          </a:r>
        </a:p>
      </dgm:t>
    </dgm:pt>
    <dgm:pt modelId="{32C5F21C-4492-4485-8A30-84677AFA54BE}" type="parTrans" cxnId="{5A3CE261-24F1-49FA-BEAE-C381AD908B19}">
      <dgm:prSet/>
      <dgm:spPr/>
      <dgm:t>
        <a:bodyPr/>
        <a:lstStyle/>
        <a:p>
          <a:endParaRPr lang="ru-RU"/>
        </a:p>
      </dgm:t>
    </dgm:pt>
    <dgm:pt modelId="{00893252-EADA-4D51-A0F1-F361EB23433E}" type="sibTrans" cxnId="{5A3CE261-24F1-49FA-BEAE-C381AD908B19}">
      <dgm:prSet/>
      <dgm:spPr/>
      <dgm:t>
        <a:bodyPr/>
        <a:lstStyle/>
        <a:p>
          <a:endParaRPr lang="ru-RU"/>
        </a:p>
      </dgm:t>
    </dgm:pt>
    <dgm:pt modelId="{024AE47A-07CC-4B48-BDEE-95E47FEA544A}">
      <dgm:prSet phldrT="[Текст]" custT="1"/>
      <dgm:spPr/>
      <dgm:t>
        <a:bodyPr/>
        <a:lstStyle/>
        <a:p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ПРОБЛЕМНОЕ ОБУЧЕНИЕ</a:t>
          </a:r>
        </a:p>
      </dgm:t>
    </dgm:pt>
    <dgm:pt modelId="{D07A8A96-F632-4F0A-B15A-090E3BA60EE5}" type="parTrans" cxnId="{5708DF71-3E28-4EB1-8936-7A00A0B8DBBE}">
      <dgm:prSet/>
      <dgm:spPr/>
      <dgm:t>
        <a:bodyPr/>
        <a:lstStyle/>
        <a:p>
          <a:endParaRPr lang="ru-RU"/>
        </a:p>
      </dgm:t>
    </dgm:pt>
    <dgm:pt modelId="{672CEF64-9CDF-4F9A-8926-D59996001368}" type="sibTrans" cxnId="{5708DF71-3E28-4EB1-8936-7A00A0B8DBBE}">
      <dgm:prSet/>
      <dgm:spPr/>
      <dgm:t>
        <a:bodyPr/>
        <a:lstStyle/>
        <a:p>
          <a:endParaRPr lang="ru-RU"/>
        </a:p>
      </dgm:t>
    </dgm:pt>
    <dgm:pt modelId="{B06B37B7-6E46-42AD-B2EC-9C3AA68B5D5F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ЛИЧНОСТНО-ОРИЕНТИРОВАННОЕ ОБУЧЕНИЕ</a:t>
          </a:r>
        </a:p>
      </dgm:t>
    </dgm:pt>
    <dgm:pt modelId="{A8259956-361E-42EF-BD70-1D50A97F18E1}" type="parTrans" cxnId="{855BD4AD-AA50-4479-82FE-18CAE76DA7B8}">
      <dgm:prSet/>
      <dgm:spPr/>
      <dgm:t>
        <a:bodyPr/>
        <a:lstStyle/>
        <a:p>
          <a:endParaRPr lang="ru-RU"/>
        </a:p>
      </dgm:t>
    </dgm:pt>
    <dgm:pt modelId="{340E56AB-2C11-438D-B3AF-2958D9BA5E5E}" type="sibTrans" cxnId="{855BD4AD-AA50-4479-82FE-18CAE76DA7B8}">
      <dgm:prSet/>
      <dgm:spPr/>
      <dgm:t>
        <a:bodyPr/>
        <a:lstStyle/>
        <a:p>
          <a:endParaRPr lang="ru-RU"/>
        </a:p>
      </dgm:t>
    </dgm:pt>
    <dgm:pt modelId="{68AC2069-EA88-48AC-8652-22288634C017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ПРОЕКТНЫЕ</a:t>
          </a:r>
        </a:p>
        <a:p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ТЕХНОЛОГИИ</a:t>
          </a:r>
        </a:p>
      </dgm:t>
    </dgm:pt>
    <dgm:pt modelId="{DCA75064-CC46-4937-BA85-2FB194E1B24F}" type="parTrans" cxnId="{E8D7577C-88F5-4D29-888C-45952910A38C}">
      <dgm:prSet/>
      <dgm:spPr/>
      <dgm:t>
        <a:bodyPr/>
        <a:lstStyle/>
        <a:p>
          <a:endParaRPr lang="ru-RU"/>
        </a:p>
      </dgm:t>
    </dgm:pt>
    <dgm:pt modelId="{85568279-8784-4BE3-AFE3-FC3FB27021BE}" type="sibTrans" cxnId="{E8D7577C-88F5-4D29-888C-45952910A38C}">
      <dgm:prSet/>
      <dgm:spPr/>
      <dgm:t>
        <a:bodyPr/>
        <a:lstStyle/>
        <a:p>
          <a:endParaRPr lang="ru-RU"/>
        </a:p>
      </dgm:t>
    </dgm:pt>
    <dgm:pt modelId="{6F47C9EC-C3CF-4799-8BB7-96FB86C02B56}" type="pres">
      <dgm:prSet presAssocID="{3933EC5C-074C-445E-8CF8-FEB2222A1D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AA695A-1448-4633-A798-3032C12EE2D5}" type="pres">
      <dgm:prSet presAssocID="{9587EDAB-9809-4472-843E-A0297B6076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062D5-7EC7-4F71-B96B-943C0B09B009}" type="pres">
      <dgm:prSet presAssocID="{F21D7690-BFD2-4075-A97C-77BD7B6A11E5}" presName="sibTrans" presStyleCnt="0"/>
      <dgm:spPr/>
    </dgm:pt>
    <dgm:pt modelId="{B121589D-B7DC-4665-B7A4-CF00C775C211}" type="pres">
      <dgm:prSet presAssocID="{1262B74F-19D3-446F-8B9E-B05CB02F0A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EE686-4A7B-47F0-BF6B-094F90387815}" type="pres">
      <dgm:prSet presAssocID="{00893252-EADA-4D51-A0F1-F361EB23433E}" presName="sibTrans" presStyleCnt="0"/>
      <dgm:spPr/>
    </dgm:pt>
    <dgm:pt modelId="{736BB195-2C49-41A5-B489-E430D4E3E5BF}" type="pres">
      <dgm:prSet presAssocID="{024AE47A-07CC-4B48-BDEE-95E47FEA54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FEA91-9D05-4642-B384-FC5F28670377}" type="pres">
      <dgm:prSet presAssocID="{672CEF64-9CDF-4F9A-8926-D59996001368}" presName="sibTrans" presStyleCnt="0"/>
      <dgm:spPr/>
    </dgm:pt>
    <dgm:pt modelId="{FFA70E2A-AC9A-41E5-BF78-B9CD3D08F3A5}" type="pres">
      <dgm:prSet presAssocID="{B06B37B7-6E46-42AD-B2EC-9C3AA68B5D5F}" presName="node" presStyleLbl="node1" presStyleIdx="3" presStyleCnt="5" custScaleX="118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D08D6-9F14-4211-9FF6-C98127922D14}" type="pres">
      <dgm:prSet presAssocID="{340E56AB-2C11-438D-B3AF-2958D9BA5E5E}" presName="sibTrans" presStyleCnt="0"/>
      <dgm:spPr/>
    </dgm:pt>
    <dgm:pt modelId="{C5977A5E-30F0-41D8-98BD-811000C8FF77}" type="pres">
      <dgm:prSet presAssocID="{68AC2069-EA88-48AC-8652-22288634C017}" presName="node" presStyleLbl="node1" presStyleIdx="4" presStyleCnt="5" custScaleX="119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796207-5938-4FEA-9BA8-C5EFE5DB84CC}" type="presOf" srcId="{B06B37B7-6E46-42AD-B2EC-9C3AA68B5D5F}" destId="{FFA70E2A-AC9A-41E5-BF78-B9CD3D08F3A5}" srcOrd="0" destOrd="0" presId="urn:microsoft.com/office/officeart/2005/8/layout/default#1"/>
    <dgm:cxn modelId="{5A3CE261-24F1-49FA-BEAE-C381AD908B19}" srcId="{3933EC5C-074C-445E-8CF8-FEB2222A1DA8}" destId="{1262B74F-19D3-446F-8B9E-B05CB02F0AF6}" srcOrd="1" destOrd="0" parTransId="{32C5F21C-4492-4485-8A30-84677AFA54BE}" sibTransId="{00893252-EADA-4D51-A0F1-F361EB23433E}"/>
    <dgm:cxn modelId="{54CD4DC7-20EB-4580-B973-762A50C28B0D}" type="presOf" srcId="{68AC2069-EA88-48AC-8652-22288634C017}" destId="{C5977A5E-30F0-41D8-98BD-811000C8FF77}" srcOrd="0" destOrd="0" presId="urn:microsoft.com/office/officeart/2005/8/layout/default#1"/>
    <dgm:cxn modelId="{5708DF71-3E28-4EB1-8936-7A00A0B8DBBE}" srcId="{3933EC5C-074C-445E-8CF8-FEB2222A1DA8}" destId="{024AE47A-07CC-4B48-BDEE-95E47FEA544A}" srcOrd="2" destOrd="0" parTransId="{D07A8A96-F632-4F0A-B15A-090E3BA60EE5}" sibTransId="{672CEF64-9CDF-4F9A-8926-D59996001368}"/>
    <dgm:cxn modelId="{88A71F38-3DDA-4708-BC7C-9D5AAA0AFCA0}" type="presOf" srcId="{1262B74F-19D3-446F-8B9E-B05CB02F0AF6}" destId="{B121589D-B7DC-4665-B7A4-CF00C775C211}" srcOrd="0" destOrd="0" presId="urn:microsoft.com/office/officeart/2005/8/layout/default#1"/>
    <dgm:cxn modelId="{ED0AD625-FF9B-4FB3-BD64-DB7F0CE31B7F}" srcId="{3933EC5C-074C-445E-8CF8-FEB2222A1DA8}" destId="{9587EDAB-9809-4472-843E-A0297B60767B}" srcOrd="0" destOrd="0" parTransId="{A6463294-B109-4CBE-9FDE-33E95D13630D}" sibTransId="{F21D7690-BFD2-4075-A97C-77BD7B6A11E5}"/>
    <dgm:cxn modelId="{855BD4AD-AA50-4479-82FE-18CAE76DA7B8}" srcId="{3933EC5C-074C-445E-8CF8-FEB2222A1DA8}" destId="{B06B37B7-6E46-42AD-B2EC-9C3AA68B5D5F}" srcOrd="3" destOrd="0" parTransId="{A8259956-361E-42EF-BD70-1D50A97F18E1}" sibTransId="{340E56AB-2C11-438D-B3AF-2958D9BA5E5E}"/>
    <dgm:cxn modelId="{E8D7577C-88F5-4D29-888C-45952910A38C}" srcId="{3933EC5C-074C-445E-8CF8-FEB2222A1DA8}" destId="{68AC2069-EA88-48AC-8652-22288634C017}" srcOrd="4" destOrd="0" parTransId="{DCA75064-CC46-4937-BA85-2FB194E1B24F}" sibTransId="{85568279-8784-4BE3-AFE3-FC3FB27021BE}"/>
    <dgm:cxn modelId="{D19839D6-38D6-4CCF-B202-FBB836E8E238}" type="presOf" srcId="{3933EC5C-074C-445E-8CF8-FEB2222A1DA8}" destId="{6F47C9EC-C3CF-4799-8BB7-96FB86C02B56}" srcOrd="0" destOrd="0" presId="urn:microsoft.com/office/officeart/2005/8/layout/default#1"/>
    <dgm:cxn modelId="{156A6049-3165-4EAB-A410-B1465DCBCBA1}" type="presOf" srcId="{024AE47A-07CC-4B48-BDEE-95E47FEA544A}" destId="{736BB195-2C49-41A5-B489-E430D4E3E5BF}" srcOrd="0" destOrd="0" presId="urn:microsoft.com/office/officeart/2005/8/layout/default#1"/>
    <dgm:cxn modelId="{997DB196-C1A2-41D3-8382-CE73EC1ECD01}" type="presOf" srcId="{9587EDAB-9809-4472-843E-A0297B60767B}" destId="{5EAA695A-1448-4633-A798-3032C12EE2D5}" srcOrd="0" destOrd="0" presId="urn:microsoft.com/office/officeart/2005/8/layout/default#1"/>
    <dgm:cxn modelId="{5B992072-E3C7-466A-94A6-8FDA274202A8}" type="presParOf" srcId="{6F47C9EC-C3CF-4799-8BB7-96FB86C02B56}" destId="{5EAA695A-1448-4633-A798-3032C12EE2D5}" srcOrd="0" destOrd="0" presId="urn:microsoft.com/office/officeart/2005/8/layout/default#1"/>
    <dgm:cxn modelId="{AE6A439E-D2DB-47F1-B0AA-1E5C2190291C}" type="presParOf" srcId="{6F47C9EC-C3CF-4799-8BB7-96FB86C02B56}" destId="{294062D5-7EC7-4F71-B96B-943C0B09B009}" srcOrd="1" destOrd="0" presId="urn:microsoft.com/office/officeart/2005/8/layout/default#1"/>
    <dgm:cxn modelId="{1B8AA631-405B-49E7-912A-EC5C94AD73BB}" type="presParOf" srcId="{6F47C9EC-C3CF-4799-8BB7-96FB86C02B56}" destId="{B121589D-B7DC-4665-B7A4-CF00C775C211}" srcOrd="2" destOrd="0" presId="urn:microsoft.com/office/officeart/2005/8/layout/default#1"/>
    <dgm:cxn modelId="{692563F0-D0ED-4866-A358-4C7B0CB3D089}" type="presParOf" srcId="{6F47C9EC-C3CF-4799-8BB7-96FB86C02B56}" destId="{951EE686-4A7B-47F0-BF6B-094F90387815}" srcOrd="3" destOrd="0" presId="urn:microsoft.com/office/officeart/2005/8/layout/default#1"/>
    <dgm:cxn modelId="{CF1E68DF-50E9-4E13-8203-DEC1832E5DBF}" type="presParOf" srcId="{6F47C9EC-C3CF-4799-8BB7-96FB86C02B56}" destId="{736BB195-2C49-41A5-B489-E430D4E3E5BF}" srcOrd="4" destOrd="0" presId="urn:microsoft.com/office/officeart/2005/8/layout/default#1"/>
    <dgm:cxn modelId="{17B13060-EE79-409F-B09E-FB366527F136}" type="presParOf" srcId="{6F47C9EC-C3CF-4799-8BB7-96FB86C02B56}" destId="{DF0FEA91-9D05-4642-B384-FC5F28670377}" srcOrd="5" destOrd="0" presId="urn:microsoft.com/office/officeart/2005/8/layout/default#1"/>
    <dgm:cxn modelId="{8E12F934-1B80-4147-A756-0CDDE6520627}" type="presParOf" srcId="{6F47C9EC-C3CF-4799-8BB7-96FB86C02B56}" destId="{FFA70E2A-AC9A-41E5-BF78-B9CD3D08F3A5}" srcOrd="6" destOrd="0" presId="urn:microsoft.com/office/officeart/2005/8/layout/default#1"/>
    <dgm:cxn modelId="{82CDF93E-2E99-4655-B536-AB1783196A50}" type="presParOf" srcId="{6F47C9EC-C3CF-4799-8BB7-96FB86C02B56}" destId="{14BD08D6-9F14-4211-9FF6-C98127922D14}" srcOrd="7" destOrd="0" presId="urn:microsoft.com/office/officeart/2005/8/layout/default#1"/>
    <dgm:cxn modelId="{F2D9136B-BF18-4704-B961-1ACA300091AD}" type="presParOf" srcId="{6F47C9EC-C3CF-4799-8BB7-96FB86C02B56}" destId="{C5977A5E-30F0-41D8-98BD-811000C8FF7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7F1B24-18DD-49FA-8106-86B8803443EB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</dgm:pt>
    <dgm:pt modelId="{887BD2F5-88F2-432A-9819-7E872025C9D8}">
      <dgm:prSet phldrT="[Текст]" custT="1"/>
      <dgm:spPr/>
      <dgm:t>
        <a:bodyPr/>
        <a:lstStyle/>
        <a:p>
          <a:pPr algn="l"/>
          <a:r>
            <a:rPr lang="ru-RU" sz="3600" b="1" kern="1200" cap="none" spc="0" dirty="0">
              <a:ln w="10160"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rPr>
            <a:t>КУБОРО. 5класс</a:t>
          </a:r>
        </a:p>
      </dgm:t>
    </dgm:pt>
    <dgm:pt modelId="{CC4B4930-9A7B-436F-8D47-074AF3E286F1}" type="parTrans" cxnId="{AC7E4142-E1F9-4C9A-A9AC-EC2E589B40F0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12DC7B11-8324-4EF4-B669-A413926ED4EE}" type="sibTrans" cxnId="{AC7E4142-E1F9-4C9A-A9AC-EC2E589B40F0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DE9B0F73-1BA6-48BE-A514-16D4AAC94CCF}">
      <dgm:prSet phldrT="[Текст]" custT="1"/>
      <dgm:spPr/>
      <dgm:t>
        <a:bodyPr/>
        <a:lstStyle/>
        <a:p>
          <a:pPr algn="l"/>
          <a:r>
            <a:rPr lang="ru-RU" sz="3600" b="1" kern="1200" cap="none" spc="0" dirty="0">
              <a:ln w="10160"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rPr>
            <a:t>Школа олимпийского резерва.  5-11класс</a:t>
          </a:r>
        </a:p>
      </dgm:t>
    </dgm:pt>
    <dgm:pt modelId="{401AD9E2-61F1-455D-B809-822ED201B64F}" type="parTrans" cxnId="{36F497B3-39E8-4EAD-BA23-ED9F9E18BE5D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34D54958-67CA-45C0-B299-4B158CBA7155}" type="sibTrans" cxnId="{36F497B3-39E8-4EAD-BA23-ED9F9E18BE5D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2A80F712-C789-48F5-A765-E87351565C20}">
      <dgm:prSet custT="1"/>
      <dgm:spPr/>
      <dgm:t>
        <a:bodyPr/>
        <a:lstStyle/>
        <a:p>
          <a:pPr algn="l"/>
          <a:r>
            <a:rPr lang="ru-RU" sz="3600" b="1" dirty="0">
              <a:solidFill>
                <a:srgbClr val="002060"/>
              </a:solidFill>
            </a:rPr>
            <a:t>Избранные вопросы математики. 9класс</a:t>
          </a:r>
        </a:p>
      </dgm:t>
    </dgm:pt>
    <dgm:pt modelId="{8DA1A1B6-5551-4475-BD66-F83E4738A8FB}" type="parTrans" cxnId="{771C3E91-884A-4101-8AAD-08311371B43C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6F8D1E4F-B739-418A-AD41-F34736B65DBE}" type="sibTrans" cxnId="{771C3E91-884A-4101-8AAD-08311371B43C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714410DC-054E-4157-82CA-7C7F8FCB1D1E}">
      <dgm:prSet custT="1"/>
      <dgm:spPr/>
      <dgm:t>
        <a:bodyPr/>
        <a:lstStyle/>
        <a:p>
          <a:pPr algn="l"/>
          <a:r>
            <a:rPr lang="ru-RU" sz="3600" b="1" i="0" dirty="0">
              <a:solidFill>
                <a:srgbClr val="002060"/>
              </a:solidFill>
            </a:rPr>
            <a:t>Избранные вопросы математики. 11 класс</a:t>
          </a:r>
        </a:p>
      </dgm:t>
    </dgm:pt>
    <dgm:pt modelId="{37A87904-625C-48BB-ADD7-064ECFEC4BAC}" type="parTrans" cxnId="{EF1D54F1-030D-48BC-BD79-012E6AA83C4E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7DE74623-C259-4053-9CDE-7F20F31776FE}" type="sibTrans" cxnId="{EF1D54F1-030D-48BC-BD79-012E6AA83C4E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D2974124-D07F-438C-BF28-281875C483DF}">
      <dgm:prSet custT="1"/>
      <dgm:spPr/>
      <dgm:t>
        <a:bodyPr/>
        <a:lstStyle/>
        <a:p>
          <a:pPr algn="l"/>
          <a:r>
            <a:rPr lang="ru-RU" sz="3600" b="1" dirty="0">
              <a:solidFill>
                <a:srgbClr val="002060"/>
              </a:solidFill>
            </a:rPr>
            <a:t>Решение олимпиадных задач. 6-11класс</a:t>
          </a:r>
        </a:p>
      </dgm:t>
    </dgm:pt>
    <dgm:pt modelId="{0504A785-4916-45F4-8D45-353C3DB38529}" type="parTrans" cxnId="{CA4C2066-7C4B-4F4C-8276-8D16EE4EF155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04979157-6779-474F-A772-30E510183610}" type="sibTrans" cxnId="{CA4C2066-7C4B-4F4C-8276-8D16EE4EF155}">
      <dgm:prSet/>
      <dgm:spPr/>
      <dgm:t>
        <a:bodyPr/>
        <a:lstStyle/>
        <a:p>
          <a:pPr algn="l"/>
          <a:endParaRPr lang="ru-RU">
            <a:solidFill>
              <a:srgbClr val="002060"/>
            </a:solidFill>
          </a:endParaRPr>
        </a:p>
      </dgm:t>
    </dgm:pt>
    <dgm:pt modelId="{1A08EACE-5236-4CC7-B9D8-650DD76F403B}" type="pres">
      <dgm:prSet presAssocID="{B57F1B24-18DD-49FA-8106-86B8803443EB}" presName="Name0" presStyleCnt="0">
        <dgm:presLayoutVars>
          <dgm:chMax val="7"/>
          <dgm:chPref val="7"/>
          <dgm:dir/>
        </dgm:presLayoutVars>
      </dgm:prSet>
      <dgm:spPr/>
    </dgm:pt>
    <dgm:pt modelId="{6252F599-CEA7-4A07-A01B-ED30D14A6E80}" type="pres">
      <dgm:prSet presAssocID="{B57F1B24-18DD-49FA-8106-86B8803443EB}" presName="Name1" presStyleCnt="0"/>
      <dgm:spPr/>
    </dgm:pt>
    <dgm:pt modelId="{537846F0-A7D2-4386-8A10-67CC67B49F8D}" type="pres">
      <dgm:prSet presAssocID="{B57F1B24-18DD-49FA-8106-86B8803443EB}" presName="cycle" presStyleCnt="0"/>
      <dgm:spPr/>
    </dgm:pt>
    <dgm:pt modelId="{7767D34E-53CD-4E28-BCD1-F3DD97C3FCCD}" type="pres">
      <dgm:prSet presAssocID="{B57F1B24-18DD-49FA-8106-86B8803443EB}" presName="srcNode" presStyleLbl="node1" presStyleIdx="0" presStyleCnt="5"/>
      <dgm:spPr/>
    </dgm:pt>
    <dgm:pt modelId="{5C432938-3843-4FE5-AF25-438C72700843}" type="pres">
      <dgm:prSet presAssocID="{B57F1B24-18DD-49FA-8106-86B8803443EB}" presName="conn" presStyleLbl="parChTrans1D2" presStyleIdx="0" presStyleCnt="1"/>
      <dgm:spPr/>
      <dgm:t>
        <a:bodyPr/>
        <a:lstStyle/>
        <a:p>
          <a:endParaRPr lang="ru-RU"/>
        </a:p>
      </dgm:t>
    </dgm:pt>
    <dgm:pt modelId="{ADA9C9DE-4BE4-4FD1-BF53-CCF2C866C565}" type="pres">
      <dgm:prSet presAssocID="{B57F1B24-18DD-49FA-8106-86B8803443EB}" presName="extraNode" presStyleLbl="node1" presStyleIdx="0" presStyleCnt="5"/>
      <dgm:spPr/>
    </dgm:pt>
    <dgm:pt modelId="{276D1F6C-EB20-4D5D-A42E-8F9E758949F9}" type="pres">
      <dgm:prSet presAssocID="{B57F1B24-18DD-49FA-8106-86B8803443EB}" presName="dstNode" presStyleLbl="node1" presStyleIdx="0" presStyleCnt="5"/>
      <dgm:spPr/>
    </dgm:pt>
    <dgm:pt modelId="{A82D1AB9-2BA9-436B-9D9A-D1E28D81A559}" type="pres">
      <dgm:prSet presAssocID="{887BD2F5-88F2-432A-9819-7E872025C9D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CEA0B-9D44-43BE-A938-44F4BAE4A69E}" type="pres">
      <dgm:prSet presAssocID="{887BD2F5-88F2-432A-9819-7E872025C9D8}" presName="accent_1" presStyleCnt="0"/>
      <dgm:spPr/>
    </dgm:pt>
    <dgm:pt modelId="{1C939C12-9FEC-4BF1-B150-37941225EAB4}" type="pres">
      <dgm:prSet presAssocID="{887BD2F5-88F2-432A-9819-7E872025C9D8}" presName="accentRepeatNode" presStyleLbl="solidFgAcc1" presStyleIdx="0" presStyleCnt="5"/>
      <dgm:spPr/>
    </dgm:pt>
    <dgm:pt modelId="{365D02F2-1A78-4674-8678-A4EF2B06F9E6}" type="pres">
      <dgm:prSet presAssocID="{DE9B0F73-1BA6-48BE-A514-16D4AAC94CC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CA831-C4DF-4F13-BC59-864C5F8AA42C}" type="pres">
      <dgm:prSet presAssocID="{DE9B0F73-1BA6-48BE-A514-16D4AAC94CCF}" presName="accent_2" presStyleCnt="0"/>
      <dgm:spPr/>
    </dgm:pt>
    <dgm:pt modelId="{4624D482-68E3-46C8-A832-6B87E39AF244}" type="pres">
      <dgm:prSet presAssocID="{DE9B0F73-1BA6-48BE-A514-16D4AAC94CCF}" presName="accentRepeatNode" presStyleLbl="solidFgAcc1" presStyleIdx="1" presStyleCnt="5"/>
      <dgm:spPr/>
    </dgm:pt>
    <dgm:pt modelId="{72190BBD-4B39-40B8-8FFC-20D28AFE33C3}" type="pres">
      <dgm:prSet presAssocID="{2A80F712-C789-48F5-A765-E87351565C2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CCF4D-78AB-444A-BCD2-434E2D9E25F5}" type="pres">
      <dgm:prSet presAssocID="{2A80F712-C789-48F5-A765-E87351565C20}" presName="accent_3" presStyleCnt="0"/>
      <dgm:spPr/>
    </dgm:pt>
    <dgm:pt modelId="{87D7B00E-B743-4B65-9876-D25B9D27E108}" type="pres">
      <dgm:prSet presAssocID="{2A80F712-C789-48F5-A765-E87351565C20}" presName="accentRepeatNode" presStyleLbl="solidFgAcc1" presStyleIdx="2" presStyleCnt="5"/>
      <dgm:spPr/>
    </dgm:pt>
    <dgm:pt modelId="{60A0DAAA-D108-4059-AC97-3684B7E3B80A}" type="pres">
      <dgm:prSet presAssocID="{714410DC-054E-4157-82CA-7C7F8FCB1D1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0848E-B984-4B0E-9D02-23E0AC10B86D}" type="pres">
      <dgm:prSet presAssocID="{714410DC-054E-4157-82CA-7C7F8FCB1D1E}" presName="accent_4" presStyleCnt="0"/>
      <dgm:spPr/>
    </dgm:pt>
    <dgm:pt modelId="{6FBA65E8-CD31-4C1E-8A87-521E03972FFA}" type="pres">
      <dgm:prSet presAssocID="{714410DC-054E-4157-82CA-7C7F8FCB1D1E}" presName="accentRepeatNode" presStyleLbl="solidFgAcc1" presStyleIdx="3" presStyleCnt="5"/>
      <dgm:spPr/>
    </dgm:pt>
    <dgm:pt modelId="{193BCB8E-010D-4DEF-AA44-AD59C144CFED}" type="pres">
      <dgm:prSet presAssocID="{D2974124-D07F-438C-BF28-281875C483D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D94BB-F0C1-449B-B4AB-7100880A899E}" type="pres">
      <dgm:prSet presAssocID="{D2974124-D07F-438C-BF28-281875C483DF}" presName="accent_5" presStyleCnt="0"/>
      <dgm:spPr/>
    </dgm:pt>
    <dgm:pt modelId="{AE181BE0-174E-422D-8E51-019D8E4AD341}" type="pres">
      <dgm:prSet presAssocID="{D2974124-D07F-438C-BF28-281875C483DF}" presName="accentRepeatNode" presStyleLbl="solidFgAcc1" presStyleIdx="4" presStyleCnt="5"/>
      <dgm:spPr/>
    </dgm:pt>
  </dgm:ptLst>
  <dgm:cxnLst>
    <dgm:cxn modelId="{AC7E4142-E1F9-4C9A-A9AC-EC2E589B40F0}" srcId="{B57F1B24-18DD-49FA-8106-86B8803443EB}" destId="{887BD2F5-88F2-432A-9819-7E872025C9D8}" srcOrd="0" destOrd="0" parTransId="{CC4B4930-9A7B-436F-8D47-074AF3E286F1}" sibTransId="{12DC7B11-8324-4EF4-B669-A413926ED4EE}"/>
    <dgm:cxn modelId="{78013D39-CC34-43CF-9DCA-81500401E7C2}" type="presOf" srcId="{DE9B0F73-1BA6-48BE-A514-16D4AAC94CCF}" destId="{365D02F2-1A78-4674-8678-A4EF2B06F9E6}" srcOrd="0" destOrd="0" presId="urn:microsoft.com/office/officeart/2008/layout/VerticalCurvedList"/>
    <dgm:cxn modelId="{CA4C2066-7C4B-4F4C-8276-8D16EE4EF155}" srcId="{B57F1B24-18DD-49FA-8106-86B8803443EB}" destId="{D2974124-D07F-438C-BF28-281875C483DF}" srcOrd="4" destOrd="0" parTransId="{0504A785-4916-45F4-8D45-353C3DB38529}" sibTransId="{04979157-6779-474F-A772-30E510183610}"/>
    <dgm:cxn modelId="{7361DCAC-BD3C-4CF7-8A5D-E187B07752F0}" type="presOf" srcId="{714410DC-054E-4157-82CA-7C7F8FCB1D1E}" destId="{60A0DAAA-D108-4059-AC97-3684B7E3B80A}" srcOrd="0" destOrd="0" presId="urn:microsoft.com/office/officeart/2008/layout/VerticalCurvedList"/>
    <dgm:cxn modelId="{29FC581E-9DF9-488A-AEC6-438A23234AA1}" type="presOf" srcId="{D2974124-D07F-438C-BF28-281875C483DF}" destId="{193BCB8E-010D-4DEF-AA44-AD59C144CFED}" srcOrd="0" destOrd="0" presId="urn:microsoft.com/office/officeart/2008/layout/VerticalCurvedList"/>
    <dgm:cxn modelId="{144DA678-32D4-4657-B7CD-6ABDB18AD511}" type="presOf" srcId="{2A80F712-C789-48F5-A765-E87351565C20}" destId="{72190BBD-4B39-40B8-8FFC-20D28AFE33C3}" srcOrd="0" destOrd="0" presId="urn:microsoft.com/office/officeart/2008/layout/VerticalCurvedList"/>
    <dgm:cxn modelId="{CC660CF3-1609-4B0C-9754-BC36C1866023}" type="presOf" srcId="{887BD2F5-88F2-432A-9819-7E872025C9D8}" destId="{A82D1AB9-2BA9-436B-9D9A-D1E28D81A559}" srcOrd="0" destOrd="0" presId="urn:microsoft.com/office/officeart/2008/layout/VerticalCurvedList"/>
    <dgm:cxn modelId="{36F497B3-39E8-4EAD-BA23-ED9F9E18BE5D}" srcId="{B57F1B24-18DD-49FA-8106-86B8803443EB}" destId="{DE9B0F73-1BA6-48BE-A514-16D4AAC94CCF}" srcOrd="1" destOrd="0" parTransId="{401AD9E2-61F1-455D-B809-822ED201B64F}" sibTransId="{34D54958-67CA-45C0-B299-4B158CBA7155}"/>
    <dgm:cxn modelId="{EF1D54F1-030D-48BC-BD79-012E6AA83C4E}" srcId="{B57F1B24-18DD-49FA-8106-86B8803443EB}" destId="{714410DC-054E-4157-82CA-7C7F8FCB1D1E}" srcOrd="3" destOrd="0" parTransId="{37A87904-625C-48BB-ADD7-064ECFEC4BAC}" sibTransId="{7DE74623-C259-4053-9CDE-7F20F31776FE}"/>
    <dgm:cxn modelId="{F91EB8AD-8174-424F-8207-5416012FBECB}" type="presOf" srcId="{12DC7B11-8324-4EF4-B669-A413926ED4EE}" destId="{5C432938-3843-4FE5-AF25-438C72700843}" srcOrd="0" destOrd="0" presId="urn:microsoft.com/office/officeart/2008/layout/VerticalCurvedList"/>
    <dgm:cxn modelId="{771C3E91-884A-4101-8AAD-08311371B43C}" srcId="{B57F1B24-18DD-49FA-8106-86B8803443EB}" destId="{2A80F712-C789-48F5-A765-E87351565C20}" srcOrd="2" destOrd="0" parTransId="{8DA1A1B6-5551-4475-BD66-F83E4738A8FB}" sibTransId="{6F8D1E4F-B739-418A-AD41-F34736B65DBE}"/>
    <dgm:cxn modelId="{549095DD-E4F3-4F71-B2C4-69B408CC9FAD}" type="presOf" srcId="{B57F1B24-18DD-49FA-8106-86B8803443EB}" destId="{1A08EACE-5236-4CC7-B9D8-650DD76F403B}" srcOrd="0" destOrd="0" presId="urn:microsoft.com/office/officeart/2008/layout/VerticalCurvedList"/>
    <dgm:cxn modelId="{917F7524-ECF2-46B0-8482-A4F8F831D353}" type="presParOf" srcId="{1A08EACE-5236-4CC7-B9D8-650DD76F403B}" destId="{6252F599-CEA7-4A07-A01B-ED30D14A6E80}" srcOrd="0" destOrd="0" presId="urn:microsoft.com/office/officeart/2008/layout/VerticalCurvedList"/>
    <dgm:cxn modelId="{9ACE8997-FCBC-4A05-B892-DF3B9B4F3AF8}" type="presParOf" srcId="{6252F599-CEA7-4A07-A01B-ED30D14A6E80}" destId="{537846F0-A7D2-4386-8A10-67CC67B49F8D}" srcOrd="0" destOrd="0" presId="urn:microsoft.com/office/officeart/2008/layout/VerticalCurvedList"/>
    <dgm:cxn modelId="{8F9DC2AD-7891-4B03-B712-4C159FE6BB73}" type="presParOf" srcId="{537846F0-A7D2-4386-8A10-67CC67B49F8D}" destId="{7767D34E-53CD-4E28-BCD1-F3DD97C3FCCD}" srcOrd="0" destOrd="0" presId="urn:microsoft.com/office/officeart/2008/layout/VerticalCurvedList"/>
    <dgm:cxn modelId="{2A6F2411-EC1F-44EF-ADB1-BEB5F61D110E}" type="presParOf" srcId="{537846F0-A7D2-4386-8A10-67CC67B49F8D}" destId="{5C432938-3843-4FE5-AF25-438C72700843}" srcOrd="1" destOrd="0" presId="urn:microsoft.com/office/officeart/2008/layout/VerticalCurvedList"/>
    <dgm:cxn modelId="{BCE40266-3BAF-4183-94D7-CDF2DCCB71B8}" type="presParOf" srcId="{537846F0-A7D2-4386-8A10-67CC67B49F8D}" destId="{ADA9C9DE-4BE4-4FD1-BF53-CCF2C866C565}" srcOrd="2" destOrd="0" presId="urn:microsoft.com/office/officeart/2008/layout/VerticalCurvedList"/>
    <dgm:cxn modelId="{D295B4D5-F3F1-45AD-8AAD-FAAB5488757D}" type="presParOf" srcId="{537846F0-A7D2-4386-8A10-67CC67B49F8D}" destId="{276D1F6C-EB20-4D5D-A42E-8F9E758949F9}" srcOrd="3" destOrd="0" presId="urn:microsoft.com/office/officeart/2008/layout/VerticalCurvedList"/>
    <dgm:cxn modelId="{381799FB-5A4D-4219-8245-2B66685A85AA}" type="presParOf" srcId="{6252F599-CEA7-4A07-A01B-ED30D14A6E80}" destId="{A82D1AB9-2BA9-436B-9D9A-D1E28D81A559}" srcOrd="1" destOrd="0" presId="urn:microsoft.com/office/officeart/2008/layout/VerticalCurvedList"/>
    <dgm:cxn modelId="{A0ADD4AA-C7AB-4867-9041-6EF8C080D873}" type="presParOf" srcId="{6252F599-CEA7-4A07-A01B-ED30D14A6E80}" destId="{EA3CEA0B-9D44-43BE-A938-44F4BAE4A69E}" srcOrd="2" destOrd="0" presId="urn:microsoft.com/office/officeart/2008/layout/VerticalCurvedList"/>
    <dgm:cxn modelId="{E29E5AE4-A3A6-414B-A158-E8222850EB88}" type="presParOf" srcId="{EA3CEA0B-9D44-43BE-A938-44F4BAE4A69E}" destId="{1C939C12-9FEC-4BF1-B150-37941225EAB4}" srcOrd="0" destOrd="0" presId="urn:microsoft.com/office/officeart/2008/layout/VerticalCurvedList"/>
    <dgm:cxn modelId="{1E183ABF-8303-473D-A907-B75AF1519B6E}" type="presParOf" srcId="{6252F599-CEA7-4A07-A01B-ED30D14A6E80}" destId="{365D02F2-1A78-4674-8678-A4EF2B06F9E6}" srcOrd="3" destOrd="0" presId="urn:microsoft.com/office/officeart/2008/layout/VerticalCurvedList"/>
    <dgm:cxn modelId="{EC4992B4-7465-4679-A0CD-EDCEA5B32D2C}" type="presParOf" srcId="{6252F599-CEA7-4A07-A01B-ED30D14A6E80}" destId="{F4BCA831-C4DF-4F13-BC59-864C5F8AA42C}" srcOrd="4" destOrd="0" presId="urn:microsoft.com/office/officeart/2008/layout/VerticalCurvedList"/>
    <dgm:cxn modelId="{5054880F-9801-417A-BAEE-79D06B979D20}" type="presParOf" srcId="{F4BCA831-C4DF-4F13-BC59-864C5F8AA42C}" destId="{4624D482-68E3-46C8-A832-6B87E39AF244}" srcOrd="0" destOrd="0" presId="urn:microsoft.com/office/officeart/2008/layout/VerticalCurvedList"/>
    <dgm:cxn modelId="{034AA155-B546-48B0-93F0-4DC920078554}" type="presParOf" srcId="{6252F599-CEA7-4A07-A01B-ED30D14A6E80}" destId="{72190BBD-4B39-40B8-8FFC-20D28AFE33C3}" srcOrd="5" destOrd="0" presId="urn:microsoft.com/office/officeart/2008/layout/VerticalCurvedList"/>
    <dgm:cxn modelId="{9D032707-88D0-4D7E-8E6C-9F24B838FD99}" type="presParOf" srcId="{6252F599-CEA7-4A07-A01B-ED30D14A6E80}" destId="{5C7CCF4D-78AB-444A-BCD2-434E2D9E25F5}" srcOrd="6" destOrd="0" presId="urn:microsoft.com/office/officeart/2008/layout/VerticalCurvedList"/>
    <dgm:cxn modelId="{52DACAD2-24F8-44CD-94BB-B698762B6A00}" type="presParOf" srcId="{5C7CCF4D-78AB-444A-BCD2-434E2D9E25F5}" destId="{87D7B00E-B743-4B65-9876-D25B9D27E108}" srcOrd="0" destOrd="0" presId="urn:microsoft.com/office/officeart/2008/layout/VerticalCurvedList"/>
    <dgm:cxn modelId="{7D4F60FF-3905-4FD5-9BC3-4966193ADBB2}" type="presParOf" srcId="{6252F599-CEA7-4A07-A01B-ED30D14A6E80}" destId="{60A0DAAA-D108-4059-AC97-3684B7E3B80A}" srcOrd="7" destOrd="0" presId="urn:microsoft.com/office/officeart/2008/layout/VerticalCurvedList"/>
    <dgm:cxn modelId="{76BF015D-FB0E-46B8-9B34-EB8C317991EC}" type="presParOf" srcId="{6252F599-CEA7-4A07-A01B-ED30D14A6E80}" destId="{39F0848E-B984-4B0E-9D02-23E0AC10B86D}" srcOrd="8" destOrd="0" presId="urn:microsoft.com/office/officeart/2008/layout/VerticalCurvedList"/>
    <dgm:cxn modelId="{C1FB2AB5-09B8-4E09-ADB1-E5E6E48AFC69}" type="presParOf" srcId="{39F0848E-B984-4B0E-9D02-23E0AC10B86D}" destId="{6FBA65E8-CD31-4C1E-8A87-521E03972FFA}" srcOrd="0" destOrd="0" presId="urn:microsoft.com/office/officeart/2008/layout/VerticalCurvedList"/>
    <dgm:cxn modelId="{AFF479E6-ABAB-4530-897F-CA12A50EE7A5}" type="presParOf" srcId="{6252F599-CEA7-4A07-A01B-ED30D14A6E80}" destId="{193BCB8E-010D-4DEF-AA44-AD59C144CFED}" srcOrd="9" destOrd="0" presId="urn:microsoft.com/office/officeart/2008/layout/VerticalCurvedList"/>
    <dgm:cxn modelId="{2A21D0B1-7126-458E-8628-9DB9CBE05702}" type="presParOf" srcId="{6252F599-CEA7-4A07-A01B-ED30D14A6E80}" destId="{F27D94BB-F0C1-449B-B4AB-7100880A899E}" srcOrd="10" destOrd="0" presId="urn:microsoft.com/office/officeart/2008/layout/VerticalCurvedList"/>
    <dgm:cxn modelId="{066AC1E9-AA33-484B-88EE-2FFAC9436B58}" type="presParOf" srcId="{F27D94BB-F0C1-449B-B4AB-7100880A899E}" destId="{AE181BE0-174E-422D-8E51-019D8E4AD3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003B81-2067-4B5C-AE0C-111465CCE0C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B198A26-B3EA-4430-AA0B-A91ED1D28C53}">
      <dgm:prSet phldrT="[Текст]"/>
      <dgm:spPr/>
      <dgm:t>
        <a:bodyPr/>
        <a:lstStyle/>
        <a:p>
          <a:pPr algn="l"/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III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Городской Турнир математических игр для 7-8 классов (Победители)</a:t>
          </a:r>
        </a:p>
      </dgm:t>
    </dgm:pt>
    <dgm:pt modelId="{FDA4F840-4858-4A5F-B686-D32C7550B325}" type="parTrans" cxnId="{76F7C238-52F2-4492-8BEB-5D83F8172D0E}">
      <dgm:prSet/>
      <dgm:spPr/>
      <dgm:t>
        <a:bodyPr/>
        <a:lstStyle/>
        <a:p>
          <a:pPr algn="l"/>
          <a:endParaRPr lang="ru-RU"/>
        </a:p>
      </dgm:t>
    </dgm:pt>
    <dgm:pt modelId="{4E3D3308-BBDD-4B53-A995-CEF21F29096F}" type="sibTrans" cxnId="{76F7C238-52F2-4492-8BEB-5D83F8172D0E}">
      <dgm:prSet/>
      <dgm:spPr/>
      <dgm:t>
        <a:bodyPr/>
        <a:lstStyle/>
        <a:p>
          <a:pPr algn="l"/>
          <a:endParaRPr lang="ru-RU"/>
        </a:p>
      </dgm:t>
    </dgm:pt>
    <dgm:pt modelId="{3C3E41B3-2BE8-4DB4-8FEB-9BE6ED026B90}">
      <dgm:prSet phldrT="[Текст]"/>
      <dgm:spPr/>
      <dgm:t>
        <a:bodyPr/>
        <a:lstStyle/>
        <a:p>
          <a:pPr algn="l"/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 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Районная интеллектуальная игра для 5-6 классов (Победители)</a:t>
          </a:r>
        </a:p>
      </dgm:t>
    </dgm:pt>
    <dgm:pt modelId="{9BB717A1-E0D3-4303-BEE4-7847C96D26A7}" type="parTrans" cxnId="{FE235ABC-3B5E-4157-8B4F-711B73E15839}">
      <dgm:prSet/>
      <dgm:spPr/>
      <dgm:t>
        <a:bodyPr/>
        <a:lstStyle/>
        <a:p>
          <a:pPr algn="l"/>
          <a:endParaRPr lang="ru-RU"/>
        </a:p>
      </dgm:t>
    </dgm:pt>
    <dgm:pt modelId="{AE028BE2-399B-48D9-8CE6-02820B36EE08}" type="sibTrans" cxnId="{FE235ABC-3B5E-4157-8B4F-711B73E15839}">
      <dgm:prSet/>
      <dgm:spPr/>
      <dgm:t>
        <a:bodyPr/>
        <a:lstStyle/>
        <a:p>
          <a:pPr algn="l"/>
          <a:endParaRPr lang="ru-RU"/>
        </a:p>
      </dgm:t>
    </dgm:pt>
    <dgm:pt modelId="{FEC4396D-6672-44BF-A620-DD5215E575DC}">
      <dgm:prSet phldrT="[Текст]"/>
      <dgm:spPr/>
      <dgm:t>
        <a:bodyPr/>
        <a:lstStyle/>
        <a:p>
          <a:pPr algn="l"/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IX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Городской Турнир кружка «Совенок» для 5-6 классов (Призеры)</a:t>
          </a:r>
        </a:p>
      </dgm:t>
    </dgm:pt>
    <dgm:pt modelId="{E3703043-9A88-4F67-8863-C490286B179C}" type="parTrans" cxnId="{3E5A09D6-3714-4630-9750-934D21713F09}">
      <dgm:prSet/>
      <dgm:spPr/>
      <dgm:t>
        <a:bodyPr/>
        <a:lstStyle/>
        <a:p>
          <a:pPr algn="l"/>
          <a:endParaRPr lang="ru-RU"/>
        </a:p>
      </dgm:t>
    </dgm:pt>
    <dgm:pt modelId="{A57A7790-1DBD-4523-B800-7E522F4CEB6B}" type="sibTrans" cxnId="{3E5A09D6-3714-4630-9750-934D21713F09}">
      <dgm:prSet/>
      <dgm:spPr/>
      <dgm:t>
        <a:bodyPr/>
        <a:lstStyle/>
        <a:p>
          <a:pPr algn="l"/>
          <a:endParaRPr lang="ru-RU"/>
        </a:p>
      </dgm:t>
    </dgm:pt>
    <dgm:pt modelId="{53C23863-D135-4514-9280-3E6E2EE0CA18}">
      <dgm:prSet phldrT="[Текст]"/>
      <dgm:spPr/>
      <dgm:t>
        <a:bodyPr/>
        <a:lstStyle/>
        <a:p>
          <a:pPr algn="l"/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XV 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Лично-командное первенство НСО по математике среди 9-11 классов (В десятке лучших школ,2 лига)</a:t>
          </a:r>
        </a:p>
      </dgm:t>
    </dgm:pt>
    <dgm:pt modelId="{AD0F1F5D-F6E5-4C1A-B005-126C762EACF2}" type="parTrans" cxnId="{E88E0512-BFCF-4AA1-8EBE-C2DFDD6CC684}">
      <dgm:prSet/>
      <dgm:spPr/>
      <dgm:t>
        <a:bodyPr/>
        <a:lstStyle/>
        <a:p>
          <a:pPr algn="l"/>
          <a:endParaRPr lang="ru-RU"/>
        </a:p>
      </dgm:t>
    </dgm:pt>
    <dgm:pt modelId="{5B5021B8-56DC-4765-8D3F-CED4B034B19C}" type="sibTrans" cxnId="{E88E0512-BFCF-4AA1-8EBE-C2DFDD6CC684}">
      <dgm:prSet/>
      <dgm:spPr/>
      <dgm:t>
        <a:bodyPr/>
        <a:lstStyle/>
        <a:p>
          <a:pPr algn="l"/>
          <a:endParaRPr lang="ru-RU"/>
        </a:p>
      </dgm:t>
    </dgm:pt>
    <dgm:pt modelId="{C3D6733F-5609-4704-BD93-9F57B07E65BB}">
      <dgm:prSet/>
      <dgm:spPr/>
      <dgm:t>
        <a:bodyPr/>
        <a:lstStyle/>
        <a:p>
          <a:pPr algn="l"/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Лично-командное первенство НСО по математике для  6-8 классов (Победитель 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личного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зачета,  задачи «Кенгуру»)</a:t>
          </a:r>
        </a:p>
      </dgm:t>
    </dgm:pt>
    <dgm:pt modelId="{4D708467-04F3-4466-9238-09C25EB6BC95}" type="parTrans" cxnId="{337ACAA9-00FD-489C-939C-1CFA5EA89BCE}">
      <dgm:prSet/>
      <dgm:spPr/>
      <dgm:t>
        <a:bodyPr/>
        <a:lstStyle/>
        <a:p>
          <a:pPr algn="l"/>
          <a:endParaRPr lang="ru-RU"/>
        </a:p>
      </dgm:t>
    </dgm:pt>
    <dgm:pt modelId="{F930AD9B-3EC1-4AFA-B500-05B67C5417B8}" type="sibTrans" cxnId="{337ACAA9-00FD-489C-939C-1CFA5EA89BCE}">
      <dgm:prSet/>
      <dgm:spPr/>
      <dgm:t>
        <a:bodyPr/>
        <a:lstStyle/>
        <a:p>
          <a:pPr algn="l"/>
          <a:endParaRPr lang="ru-RU"/>
        </a:p>
      </dgm:t>
    </dgm:pt>
    <dgm:pt modelId="{7B05D726-3B6B-4F9E-9E30-734CEF3780B2}" type="pres">
      <dgm:prSet presAssocID="{FA003B81-2067-4B5C-AE0C-111465CCE0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D3E840B-67B5-4480-A1C2-DE2D17950E21}" type="pres">
      <dgm:prSet presAssocID="{FA003B81-2067-4B5C-AE0C-111465CCE0C2}" presName="Name1" presStyleCnt="0"/>
      <dgm:spPr/>
    </dgm:pt>
    <dgm:pt modelId="{80CE614D-9CC6-4DE1-B4C4-343FBEE4082D}" type="pres">
      <dgm:prSet presAssocID="{FA003B81-2067-4B5C-AE0C-111465CCE0C2}" presName="cycle" presStyleCnt="0"/>
      <dgm:spPr/>
    </dgm:pt>
    <dgm:pt modelId="{16D7DC90-FB36-4D61-AD1A-A37D007A6B80}" type="pres">
      <dgm:prSet presAssocID="{FA003B81-2067-4B5C-AE0C-111465CCE0C2}" presName="srcNode" presStyleLbl="node1" presStyleIdx="0" presStyleCnt="5"/>
      <dgm:spPr/>
    </dgm:pt>
    <dgm:pt modelId="{17919954-2F37-4980-B0BB-3510DA789868}" type="pres">
      <dgm:prSet presAssocID="{FA003B81-2067-4B5C-AE0C-111465CCE0C2}" presName="conn" presStyleLbl="parChTrans1D2" presStyleIdx="0" presStyleCnt="1"/>
      <dgm:spPr/>
      <dgm:t>
        <a:bodyPr/>
        <a:lstStyle/>
        <a:p>
          <a:endParaRPr lang="ru-RU"/>
        </a:p>
      </dgm:t>
    </dgm:pt>
    <dgm:pt modelId="{C527C5A8-5450-4705-858E-6D00D532E370}" type="pres">
      <dgm:prSet presAssocID="{FA003B81-2067-4B5C-AE0C-111465CCE0C2}" presName="extraNode" presStyleLbl="node1" presStyleIdx="0" presStyleCnt="5"/>
      <dgm:spPr/>
    </dgm:pt>
    <dgm:pt modelId="{41604695-AD3E-4596-B72A-B572B338574E}" type="pres">
      <dgm:prSet presAssocID="{FA003B81-2067-4B5C-AE0C-111465CCE0C2}" presName="dstNode" presStyleLbl="node1" presStyleIdx="0" presStyleCnt="5"/>
      <dgm:spPr/>
    </dgm:pt>
    <dgm:pt modelId="{9AC7A49D-573E-45C5-8BB0-57BE57B0DCD4}" type="pres">
      <dgm:prSet presAssocID="{6B198A26-B3EA-4430-AA0B-A91ED1D28C5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AE3BB-3871-43C5-B2C4-0F9B768818C9}" type="pres">
      <dgm:prSet presAssocID="{6B198A26-B3EA-4430-AA0B-A91ED1D28C53}" presName="accent_1" presStyleCnt="0"/>
      <dgm:spPr/>
    </dgm:pt>
    <dgm:pt modelId="{67314F7F-691E-4F69-9E53-B075EB354E84}" type="pres">
      <dgm:prSet presAssocID="{6B198A26-B3EA-4430-AA0B-A91ED1D28C53}" presName="accentRepeatNode" presStyleLbl="solidFgAcc1" presStyleIdx="0" presStyleCnt="5"/>
      <dgm:spPr/>
    </dgm:pt>
    <dgm:pt modelId="{86168AD4-6AA5-42B3-89BA-D05BED14C144}" type="pres">
      <dgm:prSet presAssocID="{3C3E41B3-2BE8-4DB4-8FEB-9BE6ED026B9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9AADB-6840-4C67-9D6C-E32DCED81944}" type="pres">
      <dgm:prSet presAssocID="{3C3E41B3-2BE8-4DB4-8FEB-9BE6ED026B90}" presName="accent_2" presStyleCnt="0"/>
      <dgm:spPr/>
    </dgm:pt>
    <dgm:pt modelId="{45F19254-654C-447B-A027-029CE92923A0}" type="pres">
      <dgm:prSet presAssocID="{3C3E41B3-2BE8-4DB4-8FEB-9BE6ED026B90}" presName="accentRepeatNode" presStyleLbl="solidFgAcc1" presStyleIdx="1" presStyleCnt="5"/>
      <dgm:spPr/>
    </dgm:pt>
    <dgm:pt modelId="{19D9E575-9FC9-46F9-889C-F42A28FDE8FC}" type="pres">
      <dgm:prSet presAssocID="{FEC4396D-6672-44BF-A620-DD5215E575D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13A4D-9BD2-4AC3-9114-114EDB5B74FD}" type="pres">
      <dgm:prSet presAssocID="{FEC4396D-6672-44BF-A620-DD5215E575DC}" presName="accent_3" presStyleCnt="0"/>
      <dgm:spPr/>
    </dgm:pt>
    <dgm:pt modelId="{027D5CF9-86D4-4C71-88A3-0DD937820CC4}" type="pres">
      <dgm:prSet presAssocID="{FEC4396D-6672-44BF-A620-DD5215E575DC}" presName="accentRepeatNode" presStyleLbl="solidFgAcc1" presStyleIdx="2" presStyleCnt="5"/>
      <dgm:spPr/>
    </dgm:pt>
    <dgm:pt modelId="{F79E9570-DF20-470C-A4F0-A0177213173A}" type="pres">
      <dgm:prSet presAssocID="{53C23863-D135-4514-9280-3E6E2EE0CA1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724E5-1F40-4BCF-8F39-40802C1383C2}" type="pres">
      <dgm:prSet presAssocID="{53C23863-D135-4514-9280-3E6E2EE0CA18}" presName="accent_4" presStyleCnt="0"/>
      <dgm:spPr/>
    </dgm:pt>
    <dgm:pt modelId="{2598E28A-C376-4C5D-BC44-10DD81F9301A}" type="pres">
      <dgm:prSet presAssocID="{53C23863-D135-4514-9280-3E6E2EE0CA18}" presName="accentRepeatNode" presStyleLbl="solidFgAcc1" presStyleIdx="3" presStyleCnt="5"/>
      <dgm:spPr/>
    </dgm:pt>
    <dgm:pt modelId="{DBBEB007-987B-4415-9F00-D3D58D736FBC}" type="pres">
      <dgm:prSet presAssocID="{C3D6733F-5609-4704-BD93-9F57B07E65B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49E0C-3668-4C20-B7DA-9EA7D5551F7F}" type="pres">
      <dgm:prSet presAssocID="{C3D6733F-5609-4704-BD93-9F57B07E65BB}" presName="accent_5" presStyleCnt="0"/>
      <dgm:spPr/>
    </dgm:pt>
    <dgm:pt modelId="{FFA588D6-6E20-458E-84EF-62F8B6A7EE1B}" type="pres">
      <dgm:prSet presAssocID="{C3D6733F-5609-4704-BD93-9F57B07E65BB}" presName="accentRepeatNode" presStyleLbl="solidFgAcc1" presStyleIdx="4" presStyleCnt="5"/>
      <dgm:spPr/>
    </dgm:pt>
  </dgm:ptLst>
  <dgm:cxnLst>
    <dgm:cxn modelId="{610FABC7-FCE9-4D63-9C62-23E487AF9B5C}" type="presOf" srcId="{C3D6733F-5609-4704-BD93-9F57B07E65BB}" destId="{DBBEB007-987B-4415-9F00-D3D58D736FBC}" srcOrd="0" destOrd="0" presId="urn:microsoft.com/office/officeart/2008/layout/VerticalCurvedList"/>
    <dgm:cxn modelId="{28EA862A-7D04-4AB1-9BFC-F166D47956B0}" type="presOf" srcId="{6B198A26-B3EA-4430-AA0B-A91ED1D28C53}" destId="{9AC7A49D-573E-45C5-8BB0-57BE57B0DCD4}" srcOrd="0" destOrd="0" presId="urn:microsoft.com/office/officeart/2008/layout/VerticalCurvedList"/>
    <dgm:cxn modelId="{165086AA-69AE-417B-941E-763B7887BADB}" type="presOf" srcId="{3C3E41B3-2BE8-4DB4-8FEB-9BE6ED026B90}" destId="{86168AD4-6AA5-42B3-89BA-D05BED14C144}" srcOrd="0" destOrd="0" presId="urn:microsoft.com/office/officeart/2008/layout/VerticalCurvedList"/>
    <dgm:cxn modelId="{8AB4CC98-BFBC-48BB-827D-E802CEA1FA79}" type="presOf" srcId="{53C23863-D135-4514-9280-3E6E2EE0CA18}" destId="{F79E9570-DF20-470C-A4F0-A0177213173A}" srcOrd="0" destOrd="0" presId="urn:microsoft.com/office/officeart/2008/layout/VerticalCurvedList"/>
    <dgm:cxn modelId="{FE235ABC-3B5E-4157-8B4F-711B73E15839}" srcId="{FA003B81-2067-4B5C-AE0C-111465CCE0C2}" destId="{3C3E41B3-2BE8-4DB4-8FEB-9BE6ED026B90}" srcOrd="1" destOrd="0" parTransId="{9BB717A1-E0D3-4303-BEE4-7847C96D26A7}" sibTransId="{AE028BE2-399B-48D9-8CE6-02820B36EE08}"/>
    <dgm:cxn modelId="{FC62D34D-9EA7-4F7B-BFFE-70E505F56C1F}" type="presOf" srcId="{FA003B81-2067-4B5C-AE0C-111465CCE0C2}" destId="{7B05D726-3B6B-4F9E-9E30-734CEF3780B2}" srcOrd="0" destOrd="0" presId="urn:microsoft.com/office/officeart/2008/layout/VerticalCurvedList"/>
    <dgm:cxn modelId="{E88E0512-BFCF-4AA1-8EBE-C2DFDD6CC684}" srcId="{FA003B81-2067-4B5C-AE0C-111465CCE0C2}" destId="{53C23863-D135-4514-9280-3E6E2EE0CA18}" srcOrd="3" destOrd="0" parTransId="{AD0F1F5D-F6E5-4C1A-B005-126C762EACF2}" sibTransId="{5B5021B8-56DC-4765-8D3F-CED4B034B19C}"/>
    <dgm:cxn modelId="{36B46710-8825-41EE-B9D5-CABF0BCE4A97}" type="presOf" srcId="{FEC4396D-6672-44BF-A620-DD5215E575DC}" destId="{19D9E575-9FC9-46F9-889C-F42A28FDE8FC}" srcOrd="0" destOrd="0" presId="urn:microsoft.com/office/officeart/2008/layout/VerticalCurvedList"/>
    <dgm:cxn modelId="{76F7C238-52F2-4492-8BEB-5D83F8172D0E}" srcId="{FA003B81-2067-4B5C-AE0C-111465CCE0C2}" destId="{6B198A26-B3EA-4430-AA0B-A91ED1D28C53}" srcOrd="0" destOrd="0" parTransId="{FDA4F840-4858-4A5F-B686-D32C7550B325}" sibTransId="{4E3D3308-BBDD-4B53-A995-CEF21F29096F}"/>
    <dgm:cxn modelId="{3E5A09D6-3714-4630-9750-934D21713F09}" srcId="{FA003B81-2067-4B5C-AE0C-111465CCE0C2}" destId="{FEC4396D-6672-44BF-A620-DD5215E575DC}" srcOrd="2" destOrd="0" parTransId="{E3703043-9A88-4F67-8863-C490286B179C}" sibTransId="{A57A7790-1DBD-4523-B800-7E522F4CEB6B}"/>
    <dgm:cxn modelId="{337ACAA9-00FD-489C-939C-1CFA5EA89BCE}" srcId="{FA003B81-2067-4B5C-AE0C-111465CCE0C2}" destId="{C3D6733F-5609-4704-BD93-9F57B07E65BB}" srcOrd="4" destOrd="0" parTransId="{4D708467-04F3-4466-9238-09C25EB6BC95}" sibTransId="{F930AD9B-3EC1-4AFA-B500-05B67C5417B8}"/>
    <dgm:cxn modelId="{395E7DDC-7C9C-497D-859B-000EF38F4D0D}" type="presOf" srcId="{4E3D3308-BBDD-4B53-A995-CEF21F29096F}" destId="{17919954-2F37-4980-B0BB-3510DA789868}" srcOrd="0" destOrd="0" presId="urn:microsoft.com/office/officeart/2008/layout/VerticalCurvedList"/>
    <dgm:cxn modelId="{8D6A8003-21F0-48B0-BF30-4991372ECA9E}" type="presParOf" srcId="{7B05D726-3B6B-4F9E-9E30-734CEF3780B2}" destId="{BD3E840B-67B5-4480-A1C2-DE2D17950E21}" srcOrd="0" destOrd="0" presId="urn:microsoft.com/office/officeart/2008/layout/VerticalCurvedList"/>
    <dgm:cxn modelId="{E70B496E-67C8-4E9A-975B-134746AC816B}" type="presParOf" srcId="{BD3E840B-67B5-4480-A1C2-DE2D17950E21}" destId="{80CE614D-9CC6-4DE1-B4C4-343FBEE4082D}" srcOrd="0" destOrd="0" presId="urn:microsoft.com/office/officeart/2008/layout/VerticalCurvedList"/>
    <dgm:cxn modelId="{061F62E5-FE39-4FCE-A664-82712666970E}" type="presParOf" srcId="{80CE614D-9CC6-4DE1-B4C4-343FBEE4082D}" destId="{16D7DC90-FB36-4D61-AD1A-A37D007A6B80}" srcOrd="0" destOrd="0" presId="urn:microsoft.com/office/officeart/2008/layout/VerticalCurvedList"/>
    <dgm:cxn modelId="{593D59EF-5FEB-4216-9B5C-E1656E52A6F6}" type="presParOf" srcId="{80CE614D-9CC6-4DE1-B4C4-343FBEE4082D}" destId="{17919954-2F37-4980-B0BB-3510DA789868}" srcOrd="1" destOrd="0" presId="urn:microsoft.com/office/officeart/2008/layout/VerticalCurvedList"/>
    <dgm:cxn modelId="{E45E2F3B-CB80-46B6-82D0-B6BA078D76D0}" type="presParOf" srcId="{80CE614D-9CC6-4DE1-B4C4-343FBEE4082D}" destId="{C527C5A8-5450-4705-858E-6D00D532E370}" srcOrd="2" destOrd="0" presId="urn:microsoft.com/office/officeart/2008/layout/VerticalCurvedList"/>
    <dgm:cxn modelId="{F438D5BB-DC38-4783-9D53-F678127DD5ED}" type="presParOf" srcId="{80CE614D-9CC6-4DE1-B4C4-343FBEE4082D}" destId="{41604695-AD3E-4596-B72A-B572B338574E}" srcOrd="3" destOrd="0" presId="urn:microsoft.com/office/officeart/2008/layout/VerticalCurvedList"/>
    <dgm:cxn modelId="{09DABDCB-FB94-49C3-901A-EF10D991C9D4}" type="presParOf" srcId="{BD3E840B-67B5-4480-A1C2-DE2D17950E21}" destId="{9AC7A49D-573E-45C5-8BB0-57BE57B0DCD4}" srcOrd="1" destOrd="0" presId="urn:microsoft.com/office/officeart/2008/layout/VerticalCurvedList"/>
    <dgm:cxn modelId="{8D1A0216-0BB4-4E64-8921-5BBAEC15781B}" type="presParOf" srcId="{BD3E840B-67B5-4480-A1C2-DE2D17950E21}" destId="{F08AE3BB-3871-43C5-B2C4-0F9B768818C9}" srcOrd="2" destOrd="0" presId="urn:microsoft.com/office/officeart/2008/layout/VerticalCurvedList"/>
    <dgm:cxn modelId="{4B680C7B-24EF-4ABB-AFB0-8B59A4079467}" type="presParOf" srcId="{F08AE3BB-3871-43C5-B2C4-0F9B768818C9}" destId="{67314F7F-691E-4F69-9E53-B075EB354E84}" srcOrd="0" destOrd="0" presId="urn:microsoft.com/office/officeart/2008/layout/VerticalCurvedList"/>
    <dgm:cxn modelId="{5209A49E-5926-44F0-942F-6D7CB397D399}" type="presParOf" srcId="{BD3E840B-67B5-4480-A1C2-DE2D17950E21}" destId="{86168AD4-6AA5-42B3-89BA-D05BED14C144}" srcOrd="3" destOrd="0" presId="urn:microsoft.com/office/officeart/2008/layout/VerticalCurvedList"/>
    <dgm:cxn modelId="{323884AD-099F-4231-86A3-51F2334B0C94}" type="presParOf" srcId="{BD3E840B-67B5-4480-A1C2-DE2D17950E21}" destId="{9A79AADB-6840-4C67-9D6C-E32DCED81944}" srcOrd="4" destOrd="0" presId="urn:microsoft.com/office/officeart/2008/layout/VerticalCurvedList"/>
    <dgm:cxn modelId="{FAC780D0-3833-4F64-A9D1-7D3F8337C9F2}" type="presParOf" srcId="{9A79AADB-6840-4C67-9D6C-E32DCED81944}" destId="{45F19254-654C-447B-A027-029CE92923A0}" srcOrd="0" destOrd="0" presId="urn:microsoft.com/office/officeart/2008/layout/VerticalCurvedList"/>
    <dgm:cxn modelId="{CC3F80EF-B7AF-4F8E-BA8A-862869A7939F}" type="presParOf" srcId="{BD3E840B-67B5-4480-A1C2-DE2D17950E21}" destId="{19D9E575-9FC9-46F9-889C-F42A28FDE8FC}" srcOrd="5" destOrd="0" presId="urn:microsoft.com/office/officeart/2008/layout/VerticalCurvedList"/>
    <dgm:cxn modelId="{2981F8EE-4F58-4CB1-9C60-FA467F1D69B1}" type="presParOf" srcId="{BD3E840B-67B5-4480-A1C2-DE2D17950E21}" destId="{67E13A4D-9BD2-4AC3-9114-114EDB5B74FD}" srcOrd="6" destOrd="0" presId="urn:microsoft.com/office/officeart/2008/layout/VerticalCurvedList"/>
    <dgm:cxn modelId="{62149D30-D1AC-45BC-8499-3D7D09048DCD}" type="presParOf" srcId="{67E13A4D-9BD2-4AC3-9114-114EDB5B74FD}" destId="{027D5CF9-86D4-4C71-88A3-0DD937820CC4}" srcOrd="0" destOrd="0" presId="urn:microsoft.com/office/officeart/2008/layout/VerticalCurvedList"/>
    <dgm:cxn modelId="{982D9D29-D5CF-48AB-908E-726E867BD694}" type="presParOf" srcId="{BD3E840B-67B5-4480-A1C2-DE2D17950E21}" destId="{F79E9570-DF20-470C-A4F0-A0177213173A}" srcOrd="7" destOrd="0" presId="urn:microsoft.com/office/officeart/2008/layout/VerticalCurvedList"/>
    <dgm:cxn modelId="{C3988922-C665-4298-BA2A-8283C81EB1E9}" type="presParOf" srcId="{BD3E840B-67B5-4480-A1C2-DE2D17950E21}" destId="{8FD724E5-1F40-4BCF-8F39-40802C1383C2}" srcOrd="8" destOrd="0" presId="urn:microsoft.com/office/officeart/2008/layout/VerticalCurvedList"/>
    <dgm:cxn modelId="{9C98D7E9-3FB0-435E-9CA5-E3F89581148F}" type="presParOf" srcId="{8FD724E5-1F40-4BCF-8F39-40802C1383C2}" destId="{2598E28A-C376-4C5D-BC44-10DD81F9301A}" srcOrd="0" destOrd="0" presId="urn:microsoft.com/office/officeart/2008/layout/VerticalCurvedList"/>
    <dgm:cxn modelId="{C28821BB-8BE5-495C-A27B-D43C8147BF58}" type="presParOf" srcId="{BD3E840B-67B5-4480-A1C2-DE2D17950E21}" destId="{DBBEB007-987B-4415-9F00-D3D58D736FBC}" srcOrd="9" destOrd="0" presId="urn:microsoft.com/office/officeart/2008/layout/VerticalCurvedList"/>
    <dgm:cxn modelId="{A5D105F8-5138-4AA9-B450-C3E0C09FDAE1}" type="presParOf" srcId="{BD3E840B-67B5-4480-A1C2-DE2D17950E21}" destId="{95F49E0C-3668-4C20-B7DA-9EA7D5551F7F}" srcOrd="10" destOrd="0" presId="urn:microsoft.com/office/officeart/2008/layout/VerticalCurvedList"/>
    <dgm:cxn modelId="{F64AEAA4-E7EC-47BD-B09E-2ACC7F82588D}" type="presParOf" srcId="{95F49E0C-3668-4C20-B7DA-9EA7D5551F7F}" destId="{FFA588D6-6E20-458E-84EF-62F8B6A7EE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003B81-2067-4B5C-AE0C-111465CCE0C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B198A26-B3EA-4430-AA0B-A91ED1D28C53}">
      <dgm:prSet phldrT="[Текст]"/>
      <dgm:spPr>
        <a:solidFill>
          <a:srgbClr val="FFFF00"/>
        </a:solidFill>
      </dgm:spPr>
      <dgm:t>
        <a:bodyPr/>
        <a:lstStyle/>
        <a:p>
          <a:pPr algn="l"/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Международный математический конкурс «Кенгуру-математика для всех» ( 677 участников, 3 призера России,3 призера НСО).</a:t>
          </a:r>
        </a:p>
      </dgm:t>
    </dgm:pt>
    <dgm:pt modelId="{FDA4F840-4858-4A5F-B686-D32C7550B325}" type="parTrans" cxnId="{76F7C238-52F2-4492-8BEB-5D83F8172D0E}">
      <dgm:prSet/>
      <dgm:spPr/>
      <dgm:t>
        <a:bodyPr/>
        <a:lstStyle/>
        <a:p>
          <a:pPr algn="l"/>
          <a:endParaRPr lang="ru-RU"/>
        </a:p>
      </dgm:t>
    </dgm:pt>
    <dgm:pt modelId="{4E3D3308-BBDD-4B53-A995-CEF21F29096F}" type="sibTrans" cxnId="{76F7C238-52F2-4492-8BEB-5D83F8172D0E}">
      <dgm:prSet/>
      <dgm:spPr/>
      <dgm:t>
        <a:bodyPr/>
        <a:lstStyle/>
        <a:p>
          <a:pPr algn="l"/>
          <a:endParaRPr lang="ru-RU"/>
        </a:p>
      </dgm:t>
    </dgm:pt>
    <dgm:pt modelId="{3C3E41B3-2BE8-4DB4-8FEB-9BE6ED026B90}">
      <dgm:prSet phldrT="[Текст]"/>
      <dgm:spPr>
        <a:solidFill>
          <a:srgbClr val="00B0F0"/>
        </a:solidFill>
      </dgm:spPr>
      <dgm:t>
        <a:bodyPr/>
        <a:lstStyle/>
        <a:p>
          <a:pPr algn="l"/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Международная онлайн-олимпиада «</a:t>
          </a:r>
          <a:r>
            <a:rPr lang="ru-RU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Фоксфорд</a:t>
          </a: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» (победителей 9, призеров 53). </a:t>
          </a:r>
        </a:p>
      </dgm:t>
    </dgm:pt>
    <dgm:pt modelId="{9BB717A1-E0D3-4303-BEE4-7847C96D26A7}" type="parTrans" cxnId="{FE235ABC-3B5E-4157-8B4F-711B73E15839}">
      <dgm:prSet/>
      <dgm:spPr/>
      <dgm:t>
        <a:bodyPr/>
        <a:lstStyle/>
        <a:p>
          <a:pPr algn="l"/>
          <a:endParaRPr lang="ru-RU"/>
        </a:p>
      </dgm:t>
    </dgm:pt>
    <dgm:pt modelId="{AE028BE2-399B-48D9-8CE6-02820B36EE08}" type="sibTrans" cxnId="{FE235ABC-3B5E-4157-8B4F-711B73E15839}">
      <dgm:prSet/>
      <dgm:spPr/>
      <dgm:t>
        <a:bodyPr/>
        <a:lstStyle/>
        <a:p>
          <a:pPr algn="l"/>
          <a:endParaRPr lang="ru-RU"/>
        </a:p>
      </dgm:t>
    </dgm:pt>
    <dgm:pt modelId="{FEC4396D-6672-44BF-A620-DD5215E575DC}">
      <dgm:prSet phldrT="[Текст]"/>
      <dgm:spPr/>
      <dgm:t>
        <a:bodyPr/>
        <a:lstStyle/>
        <a:p>
          <a:pPr algn="l"/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Всероссийская олимпиада «Эврика» (2 победителя, 81 призер).</a:t>
          </a:r>
        </a:p>
      </dgm:t>
    </dgm:pt>
    <dgm:pt modelId="{E3703043-9A88-4F67-8863-C490286B179C}" type="parTrans" cxnId="{3E5A09D6-3714-4630-9750-934D21713F09}">
      <dgm:prSet/>
      <dgm:spPr/>
      <dgm:t>
        <a:bodyPr/>
        <a:lstStyle/>
        <a:p>
          <a:pPr algn="l"/>
          <a:endParaRPr lang="ru-RU"/>
        </a:p>
      </dgm:t>
    </dgm:pt>
    <dgm:pt modelId="{A57A7790-1DBD-4523-B800-7E522F4CEB6B}" type="sibTrans" cxnId="{3E5A09D6-3714-4630-9750-934D21713F09}">
      <dgm:prSet/>
      <dgm:spPr/>
      <dgm:t>
        <a:bodyPr/>
        <a:lstStyle/>
        <a:p>
          <a:pPr algn="l"/>
          <a:endParaRPr lang="ru-RU"/>
        </a:p>
      </dgm:t>
    </dgm:pt>
    <dgm:pt modelId="{53C23863-D135-4514-9280-3E6E2EE0CA18}">
      <dgm:prSet phldrT="[Текст]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Всероссийская Ломоносовская олимпиада (призер).</a:t>
          </a:r>
        </a:p>
      </dgm:t>
    </dgm:pt>
    <dgm:pt modelId="{AD0F1F5D-F6E5-4C1A-B005-126C762EACF2}" type="parTrans" cxnId="{E88E0512-BFCF-4AA1-8EBE-C2DFDD6CC684}">
      <dgm:prSet/>
      <dgm:spPr/>
      <dgm:t>
        <a:bodyPr/>
        <a:lstStyle/>
        <a:p>
          <a:pPr algn="l"/>
          <a:endParaRPr lang="ru-RU"/>
        </a:p>
      </dgm:t>
    </dgm:pt>
    <dgm:pt modelId="{5B5021B8-56DC-4765-8D3F-CED4B034B19C}" type="sibTrans" cxnId="{E88E0512-BFCF-4AA1-8EBE-C2DFDD6CC684}">
      <dgm:prSet/>
      <dgm:spPr/>
      <dgm:t>
        <a:bodyPr/>
        <a:lstStyle/>
        <a:p>
          <a:pPr algn="l"/>
          <a:endParaRPr lang="ru-RU"/>
        </a:p>
      </dgm:t>
    </dgm:pt>
    <dgm:pt modelId="{C3D6733F-5609-4704-BD93-9F57B07E65B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Всероссийская олимпиада Санкт-Петербургского университета (призер).</a:t>
          </a:r>
        </a:p>
      </dgm:t>
    </dgm:pt>
    <dgm:pt modelId="{4D708467-04F3-4466-9238-09C25EB6BC95}" type="parTrans" cxnId="{337ACAA9-00FD-489C-939C-1CFA5EA89BCE}">
      <dgm:prSet/>
      <dgm:spPr/>
      <dgm:t>
        <a:bodyPr/>
        <a:lstStyle/>
        <a:p>
          <a:pPr algn="l"/>
          <a:endParaRPr lang="ru-RU"/>
        </a:p>
      </dgm:t>
    </dgm:pt>
    <dgm:pt modelId="{F930AD9B-3EC1-4AFA-B500-05B67C5417B8}" type="sibTrans" cxnId="{337ACAA9-00FD-489C-939C-1CFA5EA89BCE}">
      <dgm:prSet/>
      <dgm:spPr/>
      <dgm:t>
        <a:bodyPr/>
        <a:lstStyle/>
        <a:p>
          <a:pPr algn="l"/>
          <a:endParaRPr lang="ru-RU"/>
        </a:p>
      </dgm:t>
    </dgm:pt>
    <dgm:pt modelId="{7B05D726-3B6B-4F9E-9E30-734CEF3780B2}" type="pres">
      <dgm:prSet presAssocID="{FA003B81-2067-4B5C-AE0C-111465CCE0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D3E840B-67B5-4480-A1C2-DE2D17950E21}" type="pres">
      <dgm:prSet presAssocID="{FA003B81-2067-4B5C-AE0C-111465CCE0C2}" presName="Name1" presStyleCnt="0"/>
      <dgm:spPr/>
    </dgm:pt>
    <dgm:pt modelId="{80CE614D-9CC6-4DE1-B4C4-343FBEE4082D}" type="pres">
      <dgm:prSet presAssocID="{FA003B81-2067-4B5C-AE0C-111465CCE0C2}" presName="cycle" presStyleCnt="0"/>
      <dgm:spPr/>
    </dgm:pt>
    <dgm:pt modelId="{16D7DC90-FB36-4D61-AD1A-A37D007A6B80}" type="pres">
      <dgm:prSet presAssocID="{FA003B81-2067-4B5C-AE0C-111465CCE0C2}" presName="srcNode" presStyleLbl="node1" presStyleIdx="0" presStyleCnt="5"/>
      <dgm:spPr/>
    </dgm:pt>
    <dgm:pt modelId="{17919954-2F37-4980-B0BB-3510DA789868}" type="pres">
      <dgm:prSet presAssocID="{FA003B81-2067-4B5C-AE0C-111465CCE0C2}" presName="conn" presStyleLbl="parChTrans1D2" presStyleIdx="0" presStyleCnt="1"/>
      <dgm:spPr/>
      <dgm:t>
        <a:bodyPr/>
        <a:lstStyle/>
        <a:p>
          <a:endParaRPr lang="ru-RU"/>
        </a:p>
      </dgm:t>
    </dgm:pt>
    <dgm:pt modelId="{C527C5A8-5450-4705-858E-6D00D532E370}" type="pres">
      <dgm:prSet presAssocID="{FA003B81-2067-4B5C-AE0C-111465CCE0C2}" presName="extraNode" presStyleLbl="node1" presStyleIdx="0" presStyleCnt="5"/>
      <dgm:spPr/>
    </dgm:pt>
    <dgm:pt modelId="{41604695-AD3E-4596-B72A-B572B338574E}" type="pres">
      <dgm:prSet presAssocID="{FA003B81-2067-4B5C-AE0C-111465CCE0C2}" presName="dstNode" presStyleLbl="node1" presStyleIdx="0" presStyleCnt="5"/>
      <dgm:spPr/>
    </dgm:pt>
    <dgm:pt modelId="{9AC7A49D-573E-45C5-8BB0-57BE57B0DCD4}" type="pres">
      <dgm:prSet presAssocID="{6B198A26-B3EA-4430-AA0B-A91ED1D28C5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AE3BB-3871-43C5-B2C4-0F9B768818C9}" type="pres">
      <dgm:prSet presAssocID="{6B198A26-B3EA-4430-AA0B-A91ED1D28C53}" presName="accent_1" presStyleCnt="0"/>
      <dgm:spPr/>
    </dgm:pt>
    <dgm:pt modelId="{67314F7F-691E-4F69-9E53-B075EB354E84}" type="pres">
      <dgm:prSet presAssocID="{6B198A26-B3EA-4430-AA0B-A91ED1D28C53}" presName="accentRepeatNode" presStyleLbl="solidFgAcc1" presStyleIdx="0" presStyleCnt="5"/>
      <dgm:spPr/>
    </dgm:pt>
    <dgm:pt modelId="{86168AD4-6AA5-42B3-89BA-D05BED14C144}" type="pres">
      <dgm:prSet presAssocID="{3C3E41B3-2BE8-4DB4-8FEB-9BE6ED026B90}" presName="text_2" presStyleLbl="node1" presStyleIdx="1" presStyleCnt="5" custLinFactNeighborX="-135" custLinFactNeighborY="7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9AADB-6840-4C67-9D6C-E32DCED81944}" type="pres">
      <dgm:prSet presAssocID="{3C3E41B3-2BE8-4DB4-8FEB-9BE6ED026B90}" presName="accent_2" presStyleCnt="0"/>
      <dgm:spPr/>
    </dgm:pt>
    <dgm:pt modelId="{45F19254-654C-447B-A027-029CE92923A0}" type="pres">
      <dgm:prSet presAssocID="{3C3E41B3-2BE8-4DB4-8FEB-9BE6ED026B90}" presName="accentRepeatNode" presStyleLbl="solidFgAcc1" presStyleIdx="1" presStyleCnt="5"/>
      <dgm:spPr/>
    </dgm:pt>
    <dgm:pt modelId="{19D9E575-9FC9-46F9-889C-F42A28FDE8FC}" type="pres">
      <dgm:prSet presAssocID="{FEC4396D-6672-44BF-A620-DD5215E575D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13A4D-9BD2-4AC3-9114-114EDB5B74FD}" type="pres">
      <dgm:prSet presAssocID="{FEC4396D-6672-44BF-A620-DD5215E575DC}" presName="accent_3" presStyleCnt="0"/>
      <dgm:spPr/>
    </dgm:pt>
    <dgm:pt modelId="{027D5CF9-86D4-4C71-88A3-0DD937820CC4}" type="pres">
      <dgm:prSet presAssocID="{FEC4396D-6672-44BF-A620-DD5215E575DC}" presName="accentRepeatNode" presStyleLbl="solidFgAcc1" presStyleIdx="2" presStyleCnt="5"/>
      <dgm:spPr/>
    </dgm:pt>
    <dgm:pt modelId="{F79E9570-DF20-470C-A4F0-A0177213173A}" type="pres">
      <dgm:prSet presAssocID="{53C23863-D135-4514-9280-3E6E2EE0CA18}" presName="text_4" presStyleLbl="node1" presStyleIdx="3" presStyleCnt="5" custScaleX="99657" custLinFactNeighborX="4" custLinFactNeighborY="3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724E5-1F40-4BCF-8F39-40802C1383C2}" type="pres">
      <dgm:prSet presAssocID="{53C23863-D135-4514-9280-3E6E2EE0CA18}" presName="accent_4" presStyleCnt="0"/>
      <dgm:spPr/>
    </dgm:pt>
    <dgm:pt modelId="{2598E28A-C376-4C5D-BC44-10DD81F9301A}" type="pres">
      <dgm:prSet presAssocID="{53C23863-D135-4514-9280-3E6E2EE0CA18}" presName="accentRepeatNode" presStyleLbl="solidFgAcc1" presStyleIdx="3" presStyleCnt="5"/>
      <dgm:spPr/>
    </dgm:pt>
    <dgm:pt modelId="{DBBEB007-987B-4415-9F00-D3D58D736FBC}" type="pres">
      <dgm:prSet presAssocID="{C3D6733F-5609-4704-BD93-9F57B07E65B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49E0C-3668-4C20-B7DA-9EA7D5551F7F}" type="pres">
      <dgm:prSet presAssocID="{C3D6733F-5609-4704-BD93-9F57B07E65BB}" presName="accent_5" presStyleCnt="0"/>
      <dgm:spPr/>
    </dgm:pt>
    <dgm:pt modelId="{FFA588D6-6E20-458E-84EF-62F8B6A7EE1B}" type="pres">
      <dgm:prSet presAssocID="{C3D6733F-5609-4704-BD93-9F57B07E65BB}" presName="accentRepeatNode" presStyleLbl="solidFgAcc1" presStyleIdx="4" presStyleCnt="5"/>
      <dgm:spPr/>
    </dgm:pt>
  </dgm:ptLst>
  <dgm:cxnLst>
    <dgm:cxn modelId="{610FABC7-FCE9-4D63-9C62-23E487AF9B5C}" type="presOf" srcId="{C3D6733F-5609-4704-BD93-9F57B07E65BB}" destId="{DBBEB007-987B-4415-9F00-D3D58D736FBC}" srcOrd="0" destOrd="0" presId="urn:microsoft.com/office/officeart/2008/layout/VerticalCurvedList"/>
    <dgm:cxn modelId="{28EA862A-7D04-4AB1-9BFC-F166D47956B0}" type="presOf" srcId="{6B198A26-B3EA-4430-AA0B-A91ED1D28C53}" destId="{9AC7A49D-573E-45C5-8BB0-57BE57B0DCD4}" srcOrd="0" destOrd="0" presId="urn:microsoft.com/office/officeart/2008/layout/VerticalCurvedList"/>
    <dgm:cxn modelId="{165086AA-69AE-417B-941E-763B7887BADB}" type="presOf" srcId="{3C3E41B3-2BE8-4DB4-8FEB-9BE6ED026B90}" destId="{86168AD4-6AA5-42B3-89BA-D05BED14C144}" srcOrd="0" destOrd="0" presId="urn:microsoft.com/office/officeart/2008/layout/VerticalCurvedList"/>
    <dgm:cxn modelId="{8AB4CC98-BFBC-48BB-827D-E802CEA1FA79}" type="presOf" srcId="{53C23863-D135-4514-9280-3E6E2EE0CA18}" destId="{F79E9570-DF20-470C-A4F0-A0177213173A}" srcOrd="0" destOrd="0" presId="urn:microsoft.com/office/officeart/2008/layout/VerticalCurvedList"/>
    <dgm:cxn modelId="{FE235ABC-3B5E-4157-8B4F-711B73E15839}" srcId="{FA003B81-2067-4B5C-AE0C-111465CCE0C2}" destId="{3C3E41B3-2BE8-4DB4-8FEB-9BE6ED026B90}" srcOrd="1" destOrd="0" parTransId="{9BB717A1-E0D3-4303-BEE4-7847C96D26A7}" sibTransId="{AE028BE2-399B-48D9-8CE6-02820B36EE08}"/>
    <dgm:cxn modelId="{FC62D34D-9EA7-4F7B-BFFE-70E505F56C1F}" type="presOf" srcId="{FA003B81-2067-4B5C-AE0C-111465CCE0C2}" destId="{7B05D726-3B6B-4F9E-9E30-734CEF3780B2}" srcOrd="0" destOrd="0" presId="urn:microsoft.com/office/officeart/2008/layout/VerticalCurvedList"/>
    <dgm:cxn modelId="{E88E0512-BFCF-4AA1-8EBE-C2DFDD6CC684}" srcId="{FA003B81-2067-4B5C-AE0C-111465CCE0C2}" destId="{53C23863-D135-4514-9280-3E6E2EE0CA18}" srcOrd="3" destOrd="0" parTransId="{AD0F1F5D-F6E5-4C1A-B005-126C762EACF2}" sibTransId="{5B5021B8-56DC-4765-8D3F-CED4B034B19C}"/>
    <dgm:cxn modelId="{36B46710-8825-41EE-B9D5-CABF0BCE4A97}" type="presOf" srcId="{FEC4396D-6672-44BF-A620-DD5215E575DC}" destId="{19D9E575-9FC9-46F9-889C-F42A28FDE8FC}" srcOrd="0" destOrd="0" presId="urn:microsoft.com/office/officeart/2008/layout/VerticalCurvedList"/>
    <dgm:cxn modelId="{76F7C238-52F2-4492-8BEB-5D83F8172D0E}" srcId="{FA003B81-2067-4B5C-AE0C-111465CCE0C2}" destId="{6B198A26-B3EA-4430-AA0B-A91ED1D28C53}" srcOrd="0" destOrd="0" parTransId="{FDA4F840-4858-4A5F-B686-D32C7550B325}" sibTransId="{4E3D3308-BBDD-4B53-A995-CEF21F29096F}"/>
    <dgm:cxn modelId="{3E5A09D6-3714-4630-9750-934D21713F09}" srcId="{FA003B81-2067-4B5C-AE0C-111465CCE0C2}" destId="{FEC4396D-6672-44BF-A620-DD5215E575DC}" srcOrd="2" destOrd="0" parTransId="{E3703043-9A88-4F67-8863-C490286B179C}" sibTransId="{A57A7790-1DBD-4523-B800-7E522F4CEB6B}"/>
    <dgm:cxn modelId="{337ACAA9-00FD-489C-939C-1CFA5EA89BCE}" srcId="{FA003B81-2067-4B5C-AE0C-111465CCE0C2}" destId="{C3D6733F-5609-4704-BD93-9F57B07E65BB}" srcOrd="4" destOrd="0" parTransId="{4D708467-04F3-4466-9238-09C25EB6BC95}" sibTransId="{F930AD9B-3EC1-4AFA-B500-05B67C5417B8}"/>
    <dgm:cxn modelId="{395E7DDC-7C9C-497D-859B-000EF38F4D0D}" type="presOf" srcId="{4E3D3308-BBDD-4B53-A995-CEF21F29096F}" destId="{17919954-2F37-4980-B0BB-3510DA789868}" srcOrd="0" destOrd="0" presId="urn:microsoft.com/office/officeart/2008/layout/VerticalCurvedList"/>
    <dgm:cxn modelId="{8D6A8003-21F0-48B0-BF30-4991372ECA9E}" type="presParOf" srcId="{7B05D726-3B6B-4F9E-9E30-734CEF3780B2}" destId="{BD3E840B-67B5-4480-A1C2-DE2D17950E21}" srcOrd="0" destOrd="0" presId="urn:microsoft.com/office/officeart/2008/layout/VerticalCurvedList"/>
    <dgm:cxn modelId="{E70B496E-67C8-4E9A-975B-134746AC816B}" type="presParOf" srcId="{BD3E840B-67B5-4480-A1C2-DE2D17950E21}" destId="{80CE614D-9CC6-4DE1-B4C4-343FBEE4082D}" srcOrd="0" destOrd="0" presId="urn:microsoft.com/office/officeart/2008/layout/VerticalCurvedList"/>
    <dgm:cxn modelId="{061F62E5-FE39-4FCE-A664-82712666970E}" type="presParOf" srcId="{80CE614D-9CC6-4DE1-B4C4-343FBEE4082D}" destId="{16D7DC90-FB36-4D61-AD1A-A37D007A6B80}" srcOrd="0" destOrd="0" presId="urn:microsoft.com/office/officeart/2008/layout/VerticalCurvedList"/>
    <dgm:cxn modelId="{593D59EF-5FEB-4216-9B5C-E1656E52A6F6}" type="presParOf" srcId="{80CE614D-9CC6-4DE1-B4C4-343FBEE4082D}" destId="{17919954-2F37-4980-B0BB-3510DA789868}" srcOrd="1" destOrd="0" presId="urn:microsoft.com/office/officeart/2008/layout/VerticalCurvedList"/>
    <dgm:cxn modelId="{E45E2F3B-CB80-46B6-82D0-B6BA078D76D0}" type="presParOf" srcId="{80CE614D-9CC6-4DE1-B4C4-343FBEE4082D}" destId="{C527C5A8-5450-4705-858E-6D00D532E370}" srcOrd="2" destOrd="0" presId="urn:microsoft.com/office/officeart/2008/layout/VerticalCurvedList"/>
    <dgm:cxn modelId="{F438D5BB-DC38-4783-9D53-F678127DD5ED}" type="presParOf" srcId="{80CE614D-9CC6-4DE1-B4C4-343FBEE4082D}" destId="{41604695-AD3E-4596-B72A-B572B338574E}" srcOrd="3" destOrd="0" presId="urn:microsoft.com/office/officeart/2008/layout/VerticalCurvedList"/>
    <dgm:cxn modelId="{09DABDCB-FB94-49C3-901A-EF10D991C9D4}" type="presParOf" srcId="{BD3E840B-67B5-4480-A1C2-DE2D17950E21}" destId="{9AC7A49D-573E-45C5-8BB0-57BE57B0DCD4}" srcOrd="1" destOrd="0" presId="urn:microsoft.com/office/officeart/2008/layout/VerticalCurvedList"/>
    <dgm:cxn modelId="{8D1A0216-0BB4-4E64-8921-5BBAEC15781B}" type="presParOf" srcId="{BD3E840B-67B5-4480-A1C2-DE2D17950E21}" destId="{F08AE3BB-3871-43C5-B2C4-0F9B768818C9}" srcOrd="2" destOrd="0" presId="urn:microsoft.com/office/officeart/2008/layout/VerticalCurvedList"/>
    <dgm:cxn modelId="{4B680C7B-24EF-4ABB-AFB0-8B59A4079467}" type="presParOf" srcId="{F08AE3BB-3871-43C5-B2C4-0F9B768818C9}" destId="{67314F7F-691E-4F69-9E53-B075EB354E84}" srcOrd="0" destOrd="0" presId="urn:microsoft.com/office/officeart/2008/layout/VerticalCurvedList"/>
    <dgm:cxn modelId="{5209A49E-5926-44F0-942F-6D7CB397D399}" type="presParOf" srcId="{BD3E840B-67B5-4480-A1C2-DE2D17950E21}" destId="{86168AD4-6AA5-42B3-89BA-D05BED14C144}" srcOrd="3" destOrd="0" presId="urn:microsoft.com/office/officeart/2008/layout/VerticalCurvedList"/>
    <dgm:cxn modelId="{323884AD-099F-4231-86A3-51F2334B0C94}" type="presParOf" srcId="{BD3E840B-67B5-4480-A1C2-DE2D17950E21}" destId="{9A79AADB-6840-4C67-9D6C-E32DCED81944}" srcOrd="4" destOrd="0" presId="urn:microsoft.com/office/officeart/2008/layout/VerticalCurvedList"/>
    <dgm:cxn modelId="{FAC780D0-3833-4F64-A9D1-7D3F8337C9F2}" type="presParOf" srcId="{9A79AADB-6840-4C67-9D6C-E32DCED81944}" destId="{45F19254-654C-447B-A027-029CE92923A0}" srcOrd="0" destOrd="0" presId="urn:microsoft.com/office/officeart/2008/layout/VerticalCurvedList"/>
    <dgm:cxn modelId="{CC3F80EF-B7AF-4F8E-BA8A-862869A7939F}" type="presParOf" srcId="{BD3E840B-67B5-4480-A1C2-DE2D17950E21}" destId="{19D9E575-9FC9-46F9-889C-F42A28FDE8FC}" srcOrd="5" destOrd="0" presId="urn:microsoft.com/office/officeart/2008/layout/VerticalCurvedList"/>
    <dgm:cxn modelId="{2981F8EE-4F58-4CB1-9C60-FA467F1D69B1}" type="presParOf" srcId="{BD3E840B-67B5-4480-A1C2-DE2D17950E21}" destId="{67E13A4D-9BD2-4AC3-9114-114EDB5B74FD}" srcOrd="6" destOrd="0" presId="urn:microsoft.com/office/officeart/2008/layout/VerticalCurvedList"/>
    <dgm:cxn modelId="{62149D30-D1AC-45BC-8499-3D7D09048DCD}" type="presParOf" srcId="{67E13A4D-9BD2-4AC3-9114-114EDB5B74FD}" destId="{027D5CF9-86D4-4C71-88A3-0DD937820CC4}" srcOrd="0" destOrd="0" presId="urn:microsoft.com/office/officeart/2008/layout/VerticalCurvedList"/>
    <dgm:cxn modelId="{982D9D29-D5CF-48AB-908E-726E867BD694}" type="presParOf" srcId="{BD3E840B-67B5-4480-A1C2-DE2D17950E21}" destId="{F79E9570-DF20-470C-A4F0-A0177213173A}" srcOrd="7" destOrd="0" presId="urn:microsoft.com/office/officeart/2008/layout/VerticalCurvedList"/>
    <dgm:cxn modelId="{C3988922-C665-4298-BA2A-8283C81EB1E9}" type="presParOf" srcId="{BD3E840B-67B5-4480-A1C2-DE2D17950E21}" destId="{8FD724E5-1F40-4BCF-8F39-40802C1383C2}" srcOrd="8" destOrd="0" presId="urn:microsoft.com/office/officeart/2008/layout/VerticalCurvedList"/>
    <dgm:cxn modelId="{9C98D7E9-3FB0-435E-9CA5-E3F89581148F}" type="presParOf" srcId="{8FD724E5-1F40-4BCF-8F39-40802C1383C2}" destId="{2598E28A-C376-4C5D-BC44-10DD81F9301A}" srcOrd="0" destOrd="0" presId="urn:microsoft.com/office/officeart/2008/layout/VerticalCurvedList"/>
    <dgm:cxn modelId="{C28821BB-8BE5-495C-A27B-D43C8147BF58}" type="presParOf" srcId="{BD3E840B-67B5-4480-A1C2-DE2D17950E21}" destId="{DBBEB007-987B-4415-9F00-D3D58D736FBC}" srcOrd="9" destOrd="0" presId="urn:microsoft.com/office/officeart/2008/layout/VerticalCurvedList"/>
    <dgm:cxn modelId="{A5D105F8-5138-4AA9-B450-C3E0C09FDAE1}" type="presParOf" srcId="{BD3E840B-67B5-4480-A1C2-DE2D17950E21}" destId="{95F49E0C-3668-4C20-B7DA-9EA7D5551F7F}" srcOrd="10" destOrd="0" presId="urn:microsoft.com/office/officeart/2008/layout/VerticalCurvedList"/>
    <dgm:cxn modelId="{F64AEAA4-E7EC-47BD-B09E-2ACC7F82588D}" type="presParOf" srcId="{95F49E0C-3668-4C20-B7DA-9EA7D5551F7F}" destId="{FFA588D6-6E20-458E-84EF-62F8B6A7EE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3D419A-0CE1-4C79-A370-CD77EE5A156D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F3F1178-6637-4C94-AAB8-AEFDB34E7D33}">
      <dgm:prSet phldrT="[Текст]" custT="1"/>
      <dgm:spPr/>
      <dgm:t>
        <a:bodyPr/>
        <a:lstStyle/>
        <a:p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«Современный образовательный процесс в контексте требований  ФГОС», НИПКиПРО,18ч</a:t>
          </a:r>
        </a:p>
        <a:p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«Коучинг в образовании как реализация требований ФГОС ОО », Санкт-Петербург, центр дополнительного профессионального образования, 72ч</a:t>
          </a:r>
        </a:p>
      </dgm:t>
    </dgm:pt>
    <dgm:pt modelId="{B1D15BFF-EDA6-441A-8DFA-F32B9342AB82}" type="parTrans" cxnId="{7BB8C63E-A886-485B-8450-17DBEA4CDD05}">
      <dgm:prSet/>
      <dgm:spPr/>
      <dgm:t>
        <a:bodyPr/>
        <a:lstStyle/>
        <a:p>
          <a:endParaRPr lang="ru-RU"/>
        </a:p>
      </dgm:t>
    </dgm:pt>
    <dgm:pt modelId="{536346FE-925C-41EC-B6FA-9D3A00A09190}" type="sibTrans" cxnId="{7BB8C63E-A886-485B-8450-17DBEA4CDD05}">
      <dgm:prSet/>
      <dgm:spPr/>
      <dgm:t>
        <a:bodyPr/>
        <a:lstStyle/>
        <a:p>
          <a:endParaRPr lang="ru-RU"/>
        </a:p>
      </dgm:t>
    </dgm:pt>
    <dgm:pt modelId="{CF724518-7FAF-40BB-BE9E-F97BDD995C4B}">
      <dgm:prSet phldrT="[Текст]" custT="1"/>
      <dgm:spPr/>
      <dgm:t>
        <a:bodyPr/>
        <a:lstStyle/>
        <a:p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«Проектная  и исследовательская деятельность как способ формирования метапредметных результатов обучения в условиях реализации ФГОС», Фоксфорд,72ч</a:t>
          </a:r>
        </a:p>
        <a:p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«Цифровой контент в образовании в условиях реализации ФГОС ООО»,НГПУ,36 ч</a:t>
          </a:r>
        </a:p>
      </dgm:t>
    </dgm:pt>
    <dgm:pt modelId="{7A0276FA-CB0E-4642-81F5-F5F0E32E5960}" type="parTrans" cxnId="{12B30E8C-95B5-4CFD-BBC0-2E4E2AE061F3}">
      <dgm:prSet/>
      <dgm:spPr/>
      <dgm:t>
        <a:bodyPr/>
        <a:lstStyle/>
        <a:p>
          <a:endParaRPr lang="ru-RU"/>
        </a:p>
      </dgm:t>
    </dgm:pt>
    <dgm:pt modelId="{4B949512-06C6-466D-B62F-56C9B36E7A94}" type="sibTrans" cxnId="{12B30E8C-95B5-4CFD-BBC0-2E4E2AE061F3}">
      <dgm:prSet/>
      <dgm:spPr/>
      <dgm:t>
        <a:bodyPr/>
        <a:lstStyle/>
        <a:p>
          <a:endParaRPr lang="ru-RU"/>
        </a:p>
      </dgm:t>
    </dgm:pt>
    <dgm:pt modelId="{956AF320-E3C4-4996-AC02-7F764F30854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«Проектная деятельность учеников и учащихся при  обучении  по ФГОС ООО» </a:t>
          </a:r>
          <a:r>
            <a:rPr lang="ru-RU" sz="1800" b="1" kern="1200" dirty="0" err="1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НИПКиПРО</a:t>
          </a: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, 108 ч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«Формирование универсальных учебных действий средствами математики при обучении по ФГОС общего образования», ГКУ НСО НИМРО,108ч</a:t>
          </a:r>
        </a:p>
      </dgm:t>
    </dgm:pt>
    <dgm:pt modelId="{509EA9F0-1B5E-42B3-B00A-85FB904EE779}" type="parTrans" cxnId="{A7AB0DF3-332A-4B2B-8A48-2DAB38F331F8}">
      <dgm:prSet/>
      <dgm:spPr/>
      <dgm:t>
        <a:bodyPr/>
        <a:lstStyle/>
        <a:p>
          <a:endParaRPr lang="ru-RU"/>
        </a:p>
      </dgm:t>
    </dgm:pt>
    <dgm:pt modelId="{B4D76C2E-AC79-4F61-A3BF-C9FAE6BAF4AA}" type="sibTrans" cxnId="{A7AB0DF3-332A-4B2B-8A48-2DAB38F331F8}">
      <dgm:prSet/>
      <dgm:spPr/>
      <dgm:t>
        <a:bodyPr/>
        <a:lstStyle/>
        <a:p>
          <a:endParaRPr lang="ru-RU"/>
        </a:p>
      </dgm:t>
    </dgm:pt>
    <dgm:pt modelId="{6ACE082B-872E-44A5-B471-354693FF80E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«Нестандартные методы решения математических задач ЕГЭ И ГИА»,108ч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«Задачи ЕГЭ и ОГЭ», ГЦРО,16ч</a:t>
          </a:r>
        </a:p>
      </dgm:t>
    </dgm:pt>
    <dgm:pt modelId="{3690BDD5-4EE6-404D-9955-258C8BE92118}" type="parTrans" cxnId="{44F7DFEC-F94B-4E0D-81AF-58F5FD1EFE6C}">
      <dgm:prSet/>
      <dgm:spPr/>
      <dgm:t>
        <a:bodyPr/>
        <a:lstStyle/>
        <a:p>
          <a:endParaRPr lang="ru-RU"/>
        </a:p>
      </dgm:t>
    </dgm:pt>
    <dgm:pt modelId="{9D0A7EA5-CF46-452B-BEE5-0C9A82320CB4}" type="sibTrans" cxnId="{44F7DFEC-F94B-4E0D-81AF-58F5FD1EFE6C}">
      <dgm:prSet/>
      <dgm:spPr/>
      <dgm:t>
        <a:bodyPr/>
        <a:lstStyle/>
        <a:p>
          <a:endParaRPr lang="ru-RU"/>
        </a:p>
      </dgm:t>
    </dgm:pt>
    <dgm:pt modelId="{A88D3106-EC5A-451A-9E19-34BF7FBD32F1}" type="pres">
      <dgm:prSet presAssocID="{1F3D419A-0CE1-4C79-A370-CD77EE5A15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0C5E7B-23D7-4561-8F81-FFCE71FB1912}" type="pres">
      <dgm:prSet presAssocID="{8F3F1178-6637-4C94-AAB8-AEFDB34E7D33}" presName="comp" presStyleCnt="0"/>
      <dgm:spPr/>
    </dgm:pt>
    <dgm:pt modelId="{16864D58-BCFF-4D94-8631-D8C85CDA5A0B}" type="pres">
      <dgm:prSet presAssocID="{8F3F1178-6637-4C94-AAB8-AEFDB34E7D33}" presName="box" presStyleLbl="node1" presStyleIdx="0" presStyleCnt="4" custLinFactNeighborX="-2291" custLinFactNeighborY="-5819"/>
      <dgm:spPr/>
      <dgm:t>
        <a:bodyPr/>
        <a:lstStyle/>
        <a:p>
          <a:endParaRPr lang="ru-RU"/>
        </a:p>
      </dgm:t>
    </dgm:pt>
    <dgm:pt modelId="{4397325A-1B97-4E91-91C5-F5C1A799D757}" type="pres">
      <dgm:prSet presAssocID="{8F3F1178-6637-4C94-AAB8-AEFDB34E7D33}" presName="img" presStyleLbl="fgImgPlace1" presStyleIdx="0" presStyleCnt="4" custScaleX="68519"/>
      <dgm:spPr/>
    </dgm:pt>
    <dgm:pt modelId="{9E3C5A5A-08B4-4FD6-BB72-1279B794878A}" type="pres">
      <dgm:prSet presAssocID="{8F3F1178-6637-4C94-AAB8-AEFDB34E7D3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F04E0-1747-4A09-AA39-44089ACFA309}" type="pres">
      <dgm:prSet presAssocID="{536346FE-925C-41EC-B6FA-9D3A00A09190}" presName="spacer" presStyleCnt="0"/>
      <dgm:spPr/>
    </dgm:pt>
    <dgm:pt modelId="{E1F1D123-13F2-4D09-B743-D8BA3A3E6762}" type="pres">
      <dgm:prSet presAssocID="{CF724518-7FAF-40BB-BE9E-F97BDD995C4B}" presName="comp" presStyleCnt="0"/>
      <dgm:spPr/>
    </dgm:pt>
    <dgm:pt modelId="{B1A96167-5AFD-4336-82F6-976485B85ED2}" type="pres">
      <dgm:prSet presAssocID="{CF724518-7FAF-40BB-BE9E-F97BDD995C4B}" presName="box" presStyleLbl="node1" presStyleIdx="1" presStyleCnt="4" custScaleY="76388" custLinFactNeighborX="653" custLinFactNeighborY="1286"/>
      <dgm:spPr/>
      <dgm:t>
        <a:bodyPr/>
        <a:lstStyle/>
        <a:p>
          <a:endParaRPr lang="ru-RU"/>
        </a:p>
      </dgm:t>
    </dgm:pt>
    <dgm:pt modelId="{13F5C513-03E5-4AF4-A649-A3C9ECE23934}" type="pres">
      <dgm:prSet presAssocID="{CF724518-7FAF-40BB-BE9E-F97BDD995C4B}" presName="img" presStyleLbl="fgImgPlace1" presStyleIdx="1" presStyleCnt="4" custScaleX="74219"/>
      <dgm:spPr/>
    </dgm:pt>
    <dgm:pt modelId="{1CB6BDF1-3058-4397-8348-A80F9CA3C325}" type="pres">
      <dgm:prSet presAssocID="{CF724518-7FAF-40BB-BE9E-F97BDD995C4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4CA1E-6AD9-4FCA-A026-87D7BEEA8502}" type="pres">
      <dgm:prSet presAssocID="{4B949512-06C6-466D-B62F-56C9B36E7A94}" presName="spacer" presStyleCnt="0"/>
      <dgm:spPr/>
    </dgm:pt>
    <dgm:pt modelId="{5E736C65-002D-4BDA-940C-E6043EE2D086}" type="pres">
      <dgm:prSet presAssocID="{956AF320-E3C4-4996-AC02-7F764F30854E}" presName="comp" presStyleCnt="0"/>
      <dgm:spPr/>
    </dgm:pt>
    <dgm:pt modelId="{DA1C5CAB-C532-4861-BE13-B787DF060832}" type="pres">
      <dgm:prSet presAssocID="{956AF320-E3C4-4996-AC02-7F764F30854E}" presName="box" presStyleLbl="node1" presStyleIdx="2" presStyleCnt="4" custScaleY="112613" custLinFactNeighborX="-413" custLinFactNeighborY="264"/>
      <dgm:spPr/>
      <dgm:t>
        <a:bodyPr/>
        <a:lstStyle/>
        <a:p>
          <a:endParaRPr lang="ru-RU"/>
        </a:p>
      </dgm:t>
    </dgm:pt>
    <dgm:pt modelId="{2B96921D-D5EA-49AC-927A-6D615CF26070}" type="pres">
      <dgm:prSet presAssocID="{956AF320-E3C4-4996-AC02-7F764F30854E}" presName="img" presStyleLbl="fgImgPlace1" presStyleIdx="2" presStyleCnt="4" custScaleX="73269"/>
      <dgm:spPr/>
    </dgm:pt>
    <dgm:pt modelId="{42298FB7-2276-41F0-AA2C-24792683899B}" type="pres">
      <dgm:prSet presAssocID="{956AF320-E3C4-4996-AC02-7F764F30854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C736-2D24-4C66-964E-00A13772F6A0}" type="pres">
      <dgm:prSet presAssocID="{B4D76C2E-AC79-4F61-A3BF-C9FAE6BAF4AA}" presName="spacer" presStyleCnt="0"/>
      <dgm:spPr/>
    </dgm:pt>
    <dgm:pt modelId="{C153254D-759E-41EE-87E8-F0EC1907B8DF}" type="pres">
      <dgm:prSet presAssocID="{6ACE082B-872E-44A5-B471-354693FF80E5}" presName="comp" presStyleCnt="0"/>
      <dgm:spPr/>
    </dgm:pt>
    <dgm:pt modelId="{905CAB87-4F1C-4E9B-9988-71A0AE636469}" type="pres">
      <dgm:prSet presAssocID="{6ACE082B-872E-44A5-B471-354693FF80E5}" presName="box" presStyleLbl="node1" presStyleIdx="3" presStyleCnt="4" custScaleY="75974" custLinFactNeighborX="93" custLinFactNeighborY="5047"/>
      <dgm:spPr/>
      <dgm:t>
        <a:bodyPr/>
        <a:lstStyle/>
        <a:p>
          <a:endParaRPr lang="ru-RU"/>
        </a:p>
      </dgm:t>
    </dgm:pt>
    <dgm:pt modelId="{29BEE13A-C29D-4CC6-BFD7-06C92C0A6008}" type="pres">
      <dgm:prSet presAssocID="{6ACE082B-872E-44A5-B471-354693FF80E5}" presName="img" presStyleLbl="fgImgPlace1" presStyleIdx="3" presStyleCnt="4" custScaleX="75169"/>
      <dgm:spPr/>
    </dgm:pt>
    <dgm:pt modelId="{CC64E213-54BF-4A1D-B4CD-3DDE3641D0D1}" type="pres">
      <dgm:prSet presAssocID="{6ACE082B-872E-44A5-B471-354693FF80E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F27453-5909-4D88-B1D8-34F4C5A6328C}" type="presOf" srcId="{956AF320-E3C4-4996-AC02-7F764F30854E}" destId="{DA1C5CAB-C532-4861-BE13-B787DF060832}" srcOrd="0" destOrd="0" presId="urn:microsoft.com/office/officeart/2005/8/layout/vList4"/>
    <dgm:cxn modelId="{33BD3EAF-FDA9-4FAD-84EB-EB6F7B5283D2}" type="presOf" srcId="{6ACE082B-872E-44A5-B471-354693FF80E5}" destId="{905CAB87-4F1C-4E9B-9988-71A0AE636469}" srcOrd="0" destOrd="0" presId="urn:microsoft.com/office/officeart/2005/8/layout/vList4"/>
    <dgm:cxn modelId="{FABF9684-93CF-49CA-A4CC-DF22BCAC44D0}" type="presOf" srcId="{1F3D419A-0CE1-4C79-A370-CD77EE5A156D}" destId="{A88D3106-EC5A-451A-9E19-34BF7FBD32F1}" srcOrd="0" destOrd="0" presId="urn:microsoft.com/office/officeart/2005/8/layout/vList4"/>
    <dgm:cxn modelId="{44F7DFEC-F94B-4E0D-81AF-58F5FD1EFE6C}" srcId="{1F3D419A-0CE1-4C79-A370-CD77EE5A156D}" destId="{6ACE082B-872E-44A5-B471-354693FF80E5}" srcOrd="3" destOrd="0" parTransId="{3690BDD5-4EE6-404D-9955-258C8BE92118}" sibTransId="{9D0A7EA5-CF46-452B-BEE5-0C9A82320CB4}"/>
    <dgm:cxn modelId="{7BB8C63E-A886-485B-8450-17DBEA4CDD05}" srcId="{1F3D419A-0CE1-4C79-A370-CD77EE5A156D}" destId="{8F3F1178-6637-4C94-AAB8-AEFDB34E7D33}" srcOrd="0" destOrd="0" parTransId="{B1D15BFF-EDA6-441A-8DFA-F32B9342AB82}" sibTransId="{536346FE-925C-41EC-B6FA-9D3A00A09190}"/>
    <dgm:cxn modelId="{27B3BCA5-AB4C-4BF6-8F17-D408168FBBF5}" type="presOf" srcId="{6ACE082B-872E-44A5-B471-354693FF80E5}" destId="{CC64E213-54BF-4A1D-B4CD-3DDE3641D0D1}" srcOrd="1" destOrd="0" presId="urn:microsoft.com/office/officeart/2005/8/layout/vList4"/>
    <dgm:cxn modelId="{7C66960B-8261-4D62-B81E-45DAD8676CCF}" type="presOf" srcId="{CF724518-7FAF-40BB-BE9E-F97BDD995C4B}" destId="{B1A96167-5AFD-4336-82F6-976485B85ED2}" srcOrd="0" destOrd="0" presId="urn:microsoft.com/office/officeart/2005/8/layout/vList4"/>
    <dgm:cxn modelId="{ECA2054E-4A59-4DC4-A37A-F2ECCD8C06D8}" type="presOf" srcId="{8F3F1178-6637-4C94-AAB8-AEFDB34E7D33}" destId="{16864D58-BCFF-4D94-8631-D8C85CDA5A0B}" srcOrd="0" destOrd="0" presId="urn:microsoft.com/office/officeart/2005/8/layout/vList4"/>
    <dgm:cxn modelId="{5BC9F7C1-19A0-4DD0-B88F-80866FCF2DBA}" type="presOf" srcId="{8F3F1178-6637-4C94-AAB8-AEFDB34E7D33}" destId="{9E3C5A5A-08B4-4FD6-BB72-1279B794878A}" srcOrd="1" destOrd="0" presId="urn:microsoft.com/office/officeart/2005/8/layout/vList4"/>
    <dgm:cxn modelId="{A7AB0DF3-332A-4B2B-8A48-2DAB38F331F8}" srcId="{1F3D419A-0CE1-4C79-A370-CD77EE5A156D}" destId="{956AF320-E3C4-4996-AC02-7F764F30854E}" srcOrd="2" destOrd="0" parTransId="{509EA9F0-1B5E-42B3-B00A-85FB904EE779}" sibTransId="{B4D76C2E-AC79-4F61-A3BF-C9FAE6BAF4AA}"/>
    <dgm:cxn modelId="{12B30E8C-95B5-4CFD-BBC0-2E4E2AE061F3}" srcId="{1F3D419A-0CE1-4C79-A370-CD77EE5A156D}" destId="{CF724518-7FAF-40BB-BE9E-F97BDD995C4B}" srcOrd="1" destOrd="0" parTransId="{7A0276FA-CB0E-4642-81F5-F5F0E32E5960}" sibTransId="{4B949512-06C6-466D-B62F-56C9B36E7A94}"/>
    <dgm:cxn modelId="{0EC091E9-37FE-44DC-9A84-B9D6C859B99B}" type="presOf" srcId="{956AF320-E3C4-4996-AC02-7F764F30854E}" destId="{42298FB7-2276-41F0-AA2C-24792683899B}" srcOrd="1" destOrd="0" presId="urn:microsoft.com/office/officeart/2005/8/layout/vList4"/>
    <dgm:cxn modelId="{808F6D17-BAE0-4258-A253-B8F6ED8F4516}" type="presOf" srcId="{CF724518-7FAF-40BB-BE9E-F97BDD995C4B}" destId="{1CB6BDF1-3058-4397-8348-A80F9CA3C325}" srcOrd="1" destOrd="0" presId="urn:microsoft.com/office/officeart/2005/8/layout/vList4"/>
    <dgm:cxn modelId="{F656D29E-0634-4020-A466-BD1A995E4D75}" type="presParOf" srcId="{A88D3106-EC5A-451A-9E19-34BF7FBD32F1}" destId="{0D0C5E7B-23D7-4561-8F81-FFCE71FB1912}" srcOrd="0" destOrd="0" presId="urn:microsoft.com/office/officeart/2005/8/layout/vList4"/>
    <dgm:cxn modelId="{505985C3-312F-4F9B-8B30-91BEBE6C7BB1}" type="presParOf" srcId="{0D0C5E7B-23D7-4561-8F81-FFCE71FB1912}" destId="{16864D58-BCFF-4D94-8631-D8C85CDA5A0B}" srcOrd="0" destOrd="0" presId="urn:microsoft.com/office/officeart/2005/8/layout/vList4"/>
    <dgm:cxn modelId="{96872465-12A1-473A-9868-6323331B1463}" type="presParOf" srcId="{0D0C5E7B-23D7-4561-8F81-FFCE71FB1912}" destId="{4397325A-1B97-4E91-91C5-F5C1A799D757}" srcOrd="1" destOrd="0" presId="urn:microsoft.com/office/officeart/2005/8/layout/vList4"/>
    <dgm:cxn modelId="{C087DA69-65CB-4BAF-81D7-6A6A9C18A9DC}" type="presParOf" srcId="{0D0C5E7B-23D7-4561-8F81-FFCE71FB1912}" destId="{9E3C5A5A-08B4-4FD6-BB72-1279B794878A}" srcOrd="2" destOrd="0" presId="urn:microsoft.com/office/officeart/2005/8/layout/vList4"/>
    <dgm:cxn modelId="{6229A0A3-8C48-4630-96FA-B68272C98FDB}" type="presParOf" srcId="{A88D3106-EC5A-451A-9E19-34BF7FBD32F1}" destId="{8FBF04E0-1747-4A09-AA39-44089ACFA309}" srcOrd="1" destOrd="0" presId="urn:microsoft.com/office/officeart/2005/8/layout/vList4"/>
    <dgm:cxn modelId="{350D2FB1-D2CC-4FD6-BBD5-FDF7596253C9}" type="presParOf" srcId="{A88D3106-EC5A-451A-9E19-34BF7FBD32F1}" destId="{E1F1D123-13F2-4D09-B743-D8BA3A3E6762}" srcOrd="2" destOrd="0" presId="urn:microsoft.com/office/officeart/2005/8/layout/vList4"/>
    <dgm:cxn modelId="{171829D6-C646-4C79-826E-F9349F37E18C}" type="presParOf" srcId="{E1F1D123-13F2-4D09-B743-D8BA3A3E6762}" destId="{B1A96167-5AFD-4336-82F6-976485B85ED2}" srcOrd="0" destOrd="0" presId="urn:microsoft.com/office/officeart/2005/8/layout/vList4"/>
    <dgm:cxn modelId="{BE20BEB1-321B-431F-B917-E2CB99825859}" type="presParOf" srcId="{E1F1D123-13F2-4D09-B743-D8BA3A3E6762}" destId="{13F5C513-03E5-4AF4-A649-A3C9ECE23934}" srcOrd="1" destOrd="0" presId="urn:microsoft.com/office/officeart/2005/8/layout/vList4"/>
    <dgm:cxn modelId="{8762539D-D1DD-41A3-88F5-68BC820E320D}" type="presParOf" srcId="{E1F1D123-13F2-4D09-B743-D8BA3A3E6762}" destId="{1CB6BDF1-3058-4397-8348-A80F9CA3C325}" srcOrd="2" destOrd="0" presId="urn:microsoft.com/office/officeart/2005/8/layout/vList4"/>
    <dgm:cxn modelId="{4A242BF7-4693-4DEE-91F5-4B2723907C2D}" type="presParOf" srcId="{A88D3106-EC5A-451A-9E19-34BF7FBD32F1}" destId="{B7E4CA1E-6AD9-4FCA-A026-87D7BEEA8502}" srcOrd="3" destOrd="0" presId="urn:microsoft.com/office/officeart/2005/8/layout/vList4"/>
    <dgm:cxn modelId="{21E1F18F-B747-4917-A785-5459BDD3DD67}" type="presParOf" srcId="{A88D3106-EC5A-451A-9E19-34BF7FBD32F1}" destId="{5E736C65-002D-4BDA-940C-E6043EE2D086}" srcOrd="4" destOrd="0" presId="urn:microsoft.com/office/officeart/2005/8/layout/vList4"/>
    <dgm:cxn modelId="{7B18A983-BCE8-49AA-BAAF-1CB965AEEC15}" type="presParOf" srcId="{5E736C65-002D-4BDA-940C-E6043EE2D086}" destId="{DA1C5CAB-C532-4861-BE13-B787DF060832}" srcOrd="0" destOrd="0" presId="urn:microsoft.com/office/officeart/2005/8/layout/vList4"/>
    <dgm:cxn modelId="{4F5CE03C-A702-4CD4-9FB9-04EB8E9A8EC4}" type="presParOf" srcId="{5E736C65-002D-4BDA-940C-E6043EE2D086}" destId="{2B96921D-D5EA-49AC-927A-6D615CF26070}" srcOrd="1" destOrd="0" presId="urn:microsoft.com/office/officeart/2005/8/layout/vList4"/>
    <dgm:cxn modelId="{7205FAED-AED6-4E40-A8E6-4899966E78CE}" type="presParOf" srcId="{5E736C65-002D-4BDA-940C-E6043EE2D086}" destId="{42298FB7-2276-41F0-AA2C-24792683899B}" srcOrd="2" destOrd="0" presId="urn:microsoft.com/office/officeart/2005/8/layout/vList4"/>
    <dgm:cxn modelId="{4940C640-6AFD-487E-853D-E8E32E1FF7C7}" type="presParOf" srcId="{A88D3106-EC5A-451A-9E19-34BF7FBD32F1}" destId="{50EBC736-2D24-4C66-964E-00A13772F6A0}" srcOrd="5" destOrd="0" presId="urn:microsoft.com/office/officeart/2005/8/layout/vList4"/>
    <dgm:cxn modelId="{B4C053D0-8378-427B-9F3D-62DF2AB77787}" type="presParOf" srcId="{A88D3106-EC5A-451A-9E19-34BF7FBD32F1}" destId="{C153254D-759E-41EE-87E8-F0EC1907B8DF}" srcOrd="6" destOrd="0" presId="urn:microsoft.com/office/officeart/2005/8/layout/vList4"/>
    <dgm:cxn modelId="{86538F66-F5C6-4E5E-88EB-E397BA117263}" type="presParOf" srcId="{C153254D-759E-41EE-87E8-F0EC1907B8DF}" destId="{905CAB87-4F1C-4E9B-9988-71A0AE636469}" srcOrd="0" destOrd="0" presId="urn:microsoft.com/office/officeart/2005/8/layout/vList4"/>
    <dgm:cxn modelId="{DA3025EA-7EAD-4822-90ED-4E1F276EE904}" type="presParOf" srcId="{C153254D-759E-41EE-87E8-F0EC1907B8DF}" destId="{29BEE13A-C29D-4CC6-BFD7-06C92C0A6008}" srcOrd="1" destOrd="0" presId="urn:microsoft.com/office/officeart/2005/8/layout/vList4"/>
    <dgm:cxn modelId="{D24D4145-2FAE-4CCB-A98C-80611B2080FA}" type="presParOf" srcId="{C153254D-759E-41EE-87E8-F0EC1907B8DF}" destId="{CC64E213-54BF-4A1D-B4CD-3DDE3641D0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F98B54-BB81-4D36-835F-AFD0805AD9BE}" type="doc">
      <dgm:prSet loTypeId="urn:microsoft.com/office/officeart/2005/8/layout/vList4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078F5A3-30EF-419D-B72B-C97F306FF32B}">
      <dgm:prSet phldrT="[Текст]" custT="1"/>
      <dgm:spPr/>
      <dgm:t>
        <a:bodyPr/>
        <a:lstStyle/>
        <a:p>
          <a:r>
            <a:rPr lang="ru-RU" sz="2000" b="1" dirty="0"/>
            <a:t>Заслуженный учитель РФ</a:t>
          </a:r>
        </a:p>
      </dgm:t>
    </dgm:pt>
    <dgm:pt modelId="{65AFE2D9-0892-4099-B431-FB151D222CCE}" type="parTrans" cxnId="{AB1C262B-DC14-4BDA-AA9D-E92763BB989D}">
      <dgm:prSet/>
      <dgm:spPr/>
      <dgm:t>
        <a:bodyPr/>
        <a:lstStyle/>
        <a:p>
          <a:endParaRPr lang="ru-RU"/>
        </a:p>
      </dgm:t>
    </dgm:pt>
    <dgm:pt modelId="{7723AA06-4F8C-4718-BD6B-9F70348989BE}" type="sibTrans" cxnId="{AB1C262B-DC14-4BDA-AA9D-E92763BB989D}">
      <dgm:prSet/>
      <dgm:spPr/>
      <dgm:t>
        <a:bodyPr/>
        <a:lstStyle/>
        <a:p>
          <a:endParaRPr lang="ru-RU"/>
        </a:p>
      </dgm:t>
    </dgm:pt>
    <dgm:pt modelId="{5B623E4E-CCBE-44AB-ABEE-B4BA105A219D}">
      <dgm:prSet phldrT="[Текст]" custT="1"/>
      <dgm:spPr/>
      <dgm:t>
        <a:bodyPr/>
        <a:lstStyle/>
        <a:p>
          <a:r>
            <a:rPr lang="ru-RU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«Образцовый учитель </a:t>
          </a:r>
          <a:r>
            <a:rPr lang="en-US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SMART</a:t>
          </a:r>
          <a:r>
            <a:rPr lang="ru-RU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»</a:t>
          </a:r>
          <a:endParaRPr lang="ru-RU" sz="2000" dirty="0"/>
        </a:p>
      </dgm:t>
    </dgm:pt>
    <dgm:pt modelId="{F586EB4F-FCE0-468D-BAA9-9FDAF149D38A}" type="parTrans" cxnId="{71F9AE27-3FD3-4205-ACE7-F2CC82E73364}">
      <dgm:prSet/>
      <dgm:spPr/>
      <dgm:t>
        <a:bodyPr/>
        <a:lstStyle/>
        <a:p>
          <a:endParaRPr lang="ru-RU"/>
        </a:p>
      </dgm:t>
    </dgm:pt>
    <dgm:pt modelId="{75664F2D-6C1D-497E-B01A-4A9D7A532837}" type="sibTrans" cxnId="{71F9AE27-3FD3-4205-ACE7-F2CC82E73364}">
      <dgm:prSet/>
      <dgm:spPr/>
      <dgm:t>
        <a:bodyPr/>
        <a:lstStyle/>
        <a:p>
          <a:endParaRPr lang="ru-RU"/>
        </a:p>
      </dgm:t>
    </dgm:pt>
    <dgm:pt modelId="{F1D6FD0C-4E1B-4AD6-B102-11A06F4D44EA}">
      <dgm:prSet phldrT="[Текст]" custT="1"/>
      <dgm:spPr/>
      <dgm:t>
        <a:bodyPr/>
        <a:lstStyle/>
        <a:p>
          <a:r>
            <a:rPr lang="ru-RU" sz="2000" b="1" dirty="0"/>
            <a:t>Лучшие учителя России</a:t>
          </a:r>
        </a:p>
      </dgm:t>
    </dgm:pt>
    <dgm:pt modelId="{AD4C7FF9-A4BF-4FE4-B32C-3FE046364AD4}" type="parTrans" cxnId="{FB453FDA-730D-4983-B983-F5BE30A07170}">
      <dgm:prSet/>
      <dgm:spPr/>
      <dgm:t>
        <a:bodyPr/>
        <a:lstStyle/>
        <a:p>
          <a:endParaRPr lang="ru-RU"/>
        </a:p>
      </dgm:t>
    </dgm:pt>
    <dgm:pt modelId="{783C8D56-4FDE-48A9-84FA-AC4B1B5A9079}" type="sibTrans" cxnId="{FB453FDA-730D-4983-B983-F5BE30A07170}">
      <dgm:prSet/>
      <dgm:spPr/>
      <dgm:t>
        <a:bodyPr/>
        <a:lstStyle/>
        <a:p>
          <a:endParaRPr lang="ru-RU"/>
        </a:p>
      </dgm:t>
    </dgm:pt>
    <dgm:pt modelId="{023BBAD1-7F63-42CF-9770-8460457C1D1C}">
      <dgm:prSet custT="1"/>
      <dgm:spPr/>
      <dgm:t>
        <a:bodyPr/>
        <a:lstStyle/>
        <a:p>
          <a:r>
            <a:rPr lang="ru-RU" sz="2000" b="1" dirty="0"/>
            <a:t>Почетные работники РФ </a:t>
          </a:r>
        </a:p>
      </dgm:t>
    </dgm:pt>
    <dgm:pt modelId="{E524F408-3F3E-4DB5-AA45-80DEAB13C5D1}" type="parTrans" cxnId="{527F8885-0B54-4ECB-AD7F-EC38A6881B6D}">
      <dgm:prSet/>
      <dgm:spPr/>
      <dgm:t>
        <a:bodyPr/>
        <a:lstStyle/>
        <a:p>
          <a:endParaRPr lang="ru-RU"/>
        </a:p>
      </dgm:t>
    </dgm:pt>
    <dgm:pt modelId="{D4AAF855-EF3D-4EE5-A144-5853AE4965BA}" type="sibTrans" cxnId="{527F8885-0B54-4ECB-AD7F-EC38A6881B6D}">
      <dgm:prSet/>
      <dgm:spPr/>
      <dgm:t>
        <a:bodyPr/>
        <a:lstStyle/>
        <a:p>
          <a:endParaRPr lang="ru-RU"/>
        </a:p>
      </dgm:t>
    </dgm:pt>
    <dgm:pt modelId="{2B4AE28E-21D7-42F6-B920-2865A7DF41C8}">
      <dgm:prSet custT="1"/>
      <dgm:spPr/>
      <dgm:t>
        <a:bodyPr/>
        <a:lstStyle/>
        <a:p>
          <a:r>
            <a:rPr lang="ru-RU" sz="2000" b="1" dirty="0"/>
            <a:t>Лучший педагогический работник НСО</a:t>
          </a:r>
        </a:p>
      </dgm:t>
    </dgm:pt>
    <dgm:pt modelId="{259A1D6D-22E1-4930-95A5-CEE8D5F1245D}" type="parTrans" cxnId="{A17FEE61-05EB-476D-9446-567D33FF8F6E}">
      <dgm:prSet/>
      <dgm:spPr/>
      <dgm:t>
        <a:bodyPr/>
        <a:lstStyle/>
        <a:p>
          <a:endParaRPr lang="ru-RU"/>
        </a:p>
      </dgm:t>
    </dgm:pt>
    <dgm:pt modelId="{A5E73AF0-8D41-488B-ADA5-A0F28DD82741}" type="sibTrans" cxnId="{A17FEE61-05EB-476D-9446-567D33FF8F6E}">
      <dgm:prSet/>
      <dgm:spPr/>
      <dgm:t>
        <a:bodyPr/>
        <a:lstStyle/>
        <a:p>
          <a:endParaRPr lang="ru-RU"/>
        </a:p>
      </dgm:t>
    </dgm:pt>
    <dgm:pt modelId="{360B014A-9C2C-4CB1-9B52-9AA148EABEAE}">
      <dgm:prSet custT="1"/>
      <dgm:spPr/>
      <dgm:t>
        <a:bodyPr/>
        <a:lstStyle/>
        <a:p>
          <a:r>
            <a:rPr lang="ru-RU" sz="2000" b="1" dirty="0"/>
            <a:t>Победители городского конкурса на получение бюджетного сертификата </a:t>
          </a:r>
        </a:p>
      </dgm:t>
    </dgm:pt>
    <dgm:pt modelId="{56BE2989-13F2-4F41-BA50-6B1F64B5908F}" type="parTrans" cxnId="{E75998B5-E7A9-45FA-87A8-376D99961B9F}">
      <dgm:prSet/>
      <dgm:spPr/>
      <dgm:t>
        <a:bodyPr/>
        <a:lstStyle/>
        <a:p>
          <a:endParaRPr lang="ru-RU"/>
        </a:p>
      </dgm:t>
    </dgm:pt>
    <dgm:pt modelId="{961E59B1-F257-45B5-A7BA-638BEE490E8B}" type="sibTrans" cxnId="{E75998B5-E7A9-45FA-87A8-376D99961B9F}">
      <dgm:prSet/>
      <dgm:spPr/>
      <dgm:t>
        <a:bodyPr/>
        <a:lstStyle/>
        <a:p>
          <a:endParaRPr lang="ru-RU"/>
        </a:p>
      </dgm:t>
    </dgm:pt>
    <dgm:pt modelId="{061778C0-05AE-4417-870B-5A8F6C5679EE}">
      <dgm:prSet custT="1"/>
      <dgm:spPr/>
      <dgm:t>
        <a:bodyPr/>
        <a:lstStyle/>
        <a:p>
          <a:r>
            <a:rPr lang="ru-RU" sz="2000" b="1" dirty="0"/>
            <a:t>Победитель первого регионального конкурса профессионального мастерства учителей</a:t>
          </a:r>
        </a:p>
      </dgm:t>
    </dgm:pt>
    <dgm:pt modelId="{335F4DF8-CCD0-4321-A9E8-EE6CD4E8F4D3}" type="parTrans" cxnId="{7636086F-DA1F-46F4-B0D8-20CADE94572E}">
      <dgm:prSet/>
      <dgm:spPr/>
      <dgm:t>
        <a:bodyPr/>
        <a:lstStyle/>
        <a:p>
          <a:endParaRPr lang="ru-RU"/>
        </a:p>
      </dgm:t>
    </dgm:pt>
    <dgm:pt modelId="{760008F2-46DB-4232-8E69-4C5676FFCE02}" type="sibTrans" cxnId="{7636086F-DA1F-46F4-B0D8-20CADE94572E}">
      <dgm:prSet/>
      <dgm:spPr/>
      <dgm:t>
        <a:bodyPr/>
        <a:lstStyle/>
        <a:p>
          <a:endParaRPr lang="ru-RU"/>
        </a:p>
      </dgm:t>
    </dgm:pt>
    <dgm:pt modelId="{5C5B43FB-89FF-4394-AEC3-5C85CA1FB85A}">
      <dgm:prSet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</a:rPr>
            <a:t>Дипломант Всероссийского конкурса  «</a:t>
          </a:r>
          <a:r>
            <a:rPr lang="en-US" sz="2000" b="1" dirty="0">
              <a:solidFill>
                <a:srgbClr val="002060"/>
              </a:solidFill>
            </a:rPr>
            <a:t>I</a:t>
          </a:r>
          <a:r>
            <a:rPr lang="ru-RU" sz="2000" b="1" dirty="0">
              <a:solidFill>
                <a:srgbClr val="002060"/>
              </a:solidFill>
            </a:rPr>
            <a:t> учитель»</a:t>
          </a:r>
        </a:p>
      </dgm:t>
    </dgm:pt>
    <dgm:pt modelId="{ED0FF029-7F13-4B94-8D03-896115013DFF}" type="parTrans" cxnId="{E72E1E5A-3007-4301-9A62-AE757A85A059}">
      <dgm:prSet/>
      <dgm:spPr/>
      <dgm:t>
        <a:bodyPr/>
        <a:lstStyle/>
        <a:p>
          <a:endParaRPr lang="ru-RU"/>
        </a:p>
      </dgm:t>
    </dgm:pt>
    <dgm:pt modelId="{1B74F3E8-173F-4327-A237-06D053AFF606}" type="sibTrans" cxnId="{E72E1E5A-3007-4301-9A62-AE757A85A059}">
      <dgm:prSet/>
      <dgm:spPr/>
      <dgm:t>
        <a:bodyPr/>
        <a:lstStyle/>
        <a:p>
          <a:endParaRPr lang="ru-RU"/>
        </a:p>
      </dgm:t>
    </dgm:pt>
    <dgm:pt modelId="{4D1851A7-A300-4BF5-8D5A-2279EC2EEC5F}" type="pres">
      <dgm:prSet presAssocID="{36F98B54-BB81-4D36-835F-AFD0805AD9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D721A0-246C-47F4-AA1E-4A96D4ABB71A}" type="pres">
      <dgm:prSet presAssocID="{6078F5A3-30EF-419D-B72B-C97F306FF32B}" presName="comp" presStyleCnt="0"/>
      <dgm:spPr/>
    </dgm:pt>
    <dgm:pt modelId="{1B3B3857-F10E-4B00-9A1D-60016DC2A62C}" type="pres">
      <dgm:prSet presAssocID="{6078F5A3-30EF-419D-B72B-C97F306FF32B}" presName="box" presStyleLbl="node1" presStyleIdx="0" presStyleCnt="8" custLinFactNeighborX="-117" custLinFactNeighborY="7345"/>
      <dgm:spPr/>
      <dgm:t>
        <a:bodyPr/>
        <a:lstStyle/>
        <a:p>
          <a:endParaRPr lang="ru-RU"/>
        </a:p>
      </dgm:t>
    </dgm:pt>
    <dgm:pt modelId="{9AD1FBF8-A929-4AFB-8DD9-1F8033D7381C}" type="pres">
      <dgm:prSet presAssocID="{6078F5A3-30EF-419D-B72B-C97F306FF32B}" presName="img" presStyleLbl="fgImgPlace1" presStyleIdx="0" presStyleCnt="8"/>
      <dgm:spPr/>
    </dgm:pt>
    <dgm:pt modelId="{8CAEF414-90EA-4125-B58B-4D485EDBC8D9}" type="pres">
      <dgm:prSet presAssocID="{6078F5A3-30EF-419D-B72B-C97F306FF32B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0AAE0-6E2F-4E4D-926F-9E0F5FBA3CA2}" type="pres">
      <dgm:prSet presAssocID="{7723AA06-4F8C-4718-BD6B-9F70348989BE}" presName="spacer" presStyleCnt="0"/>
      <dgm:spPr/>
    </dgm:pt>
    <dgm:pt modelId="{15FA3219-3CB0-45F3-A83A-F757891191D3}" type="pres">
      <dgm:prSet presAssocID="{023BBAD1-7F63-42CF-9770-8460457C1D1C}" presName="comp" presStyleCnt="0"/>
      <dgm:spPr/>
    </dgm:pt>
    <dgm:pt modelId="{5D9A132F-96A6-4A5D-8C9D-AC8466152129}" type="pres">
      <dgm:prSet presAssocID="{023BBAD1-7F63-42CF-9770-8460457C1D1C}" presName="box" presStyleLbl="node1" presStyleIdx="1" presStyleCnt="8"/>
      <dgm:spPr/>
      <dgm:t>
        <a:bodyPr/>
        <a:lstStyle/>
        <a:p>
          <a:endParaRPr lang="ru-RU"/>
        </a:p>
      </dgm:t>
    </dgm:pt>
    <dgm:pt modelId="{C007C216-62A3-4310-A7A3-39580474C2B4}" type="pres">
      <dgm:prSet presAssocID="{023BBAD1-7F63-42CF-9770-8460457C1D1C}" presName="img" presStyleLbl="fgImgPlace1" presStyleIdx="1" presStyleCnt="8"/>
      <dgm:spPr/>
    </dgm:pt>
    <dgm:pt modelId="{74F0415F-E92E-4575-B2C9-9898BD8344DB}" type="pres">
      <dgm:prSet presAssocID="{023BBAD1-7F63-42CF-9770-8460457C1D1C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56222-9D9A-4ED0-B5F5-3594C51E624F}" type="pres">
      <dgm:prSet presAssocID="{D4AAF855-EF3D-4EE5-A144-5853AE4965BA}" presName="spacer" presStyleCnt="0"/>
      <dgm:spPr/>
    </dgm:pt>
    <dgm:pt modelId="{181CB5F1-6DE7-42E6-B1EE-934FB3D211B7}" type="pres">
      <dgm:prSet presAssocID="{5B623E4E-CCBE-44AB-ABEE-B4BA105A219D}" presName="comp" presStyleCnt="0"/>
      <dgm:spPr/>
    </dgm:pt>
    <dgm:pt modelId="{771D774C-3707-4721-BA02-9F12B16C42B1}" type="pres">
      <dgm:prSet presAssocID="{5B623E4E-CCBE-44AB-ABEE-B4BA105A219D}" presName="box" presStyleLbl="node1" presStyleIdx="2" presStyleCnt="8"/>
      <dgm:spPr/>
      <dgm:t>
        <a:bodyPr/>
        <a:lstStyle/>
        <a:p>
          <a:endParaRPr lang="ru-RU"/>
        </a:p>
      </dgm:t>
    </dgm:pt>
    <dgm:pt modelId="{28B63968-6E62-48D2-878D-481A4E561420}" type="pres">
      <dgm:prSet presAssocID="{5B623E4E-CCBE-44AB-ABEE-B4BA105A219D}" presName="img" presStyleLbl="fgImgPlace1" presStyleIdx="2" presStyleCnt="8"/>
      <dgm:spPr/>
    </dgm:pt>
    <dgm:pt modelId="{E9A6BE67-E523-4513-A3BA-54D9479AB628}" type="pres">
      <dgm:prSet presAssocID="{5B623E4E-CCBE-44AB-ABEE-B4BA105A219D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59122-B13D-47B1-80FF-B2B7124E625D}" type="pres">
      <dgm:prSet presAssocID="{75664F2D-6C1D-497E-B01A-4A9D7A532837}" presName="spacer" presStyleCnt="0"/>
      <dgm:spPr/>
    </dgm:pt>
    <dgm:pt modelId="{821DBF28-ECA4-4AC3-A720-DC8572834A12}" type="pres">
      <dgm:prSet presAssocID="{F1D6FD0C-4E1B-4AD6-B102-11A06F4D44EA}" presName="comp" presStyleCnt="0"/>
      <dgm:spPr/>
    </dgm:pt>
    <dgm:pt modelId="{1FAE77C5-77CB-4975-AB50-2CE584BFA06B}" type="pres">
      <dgm:prSet presAssocID="{F1D6FD0C-4E1B-4AD6-B102-11A06F4D44EA}" presName="box" presStyleLbl="node1" presStyleIdx="3" presStyleCnt="8" custLinFactNeighborX="234" custLinFactNeighborY="-1248"/>
      <dgm:spPr/>
      <dgm:t>
        <a:bodyPr/>
        <a:lstStyle/>
        <a:p>
          <a:endParaRPr lang="ru-RU"/>
        </a:p>
      </dgm:t>
    </dgm:pt>
    <dgm:pt modelId="{36FB250E-7811-4629-9516-6AF8C339168B}" type="pres">
      <dgm:prSet presAssocID="{F1D6FD0C-4E1B-4AD6-B102-11A06F4D44EA}" presName="img" presStyleLbl="fgImgPlace1" presStyleIdx="3" presStyleCnt="8"/>
      <dgm:spPr/>
    </dgm:pt>
    <dgm:pt modelId="{1C8779D9-9F18-42BD-AEAD-8F5E8884BBA5}" type="pres">
      <dgm:prSet presAssocID="{F1D6FD0C-4E1B-4AD6-B102-11A06F4D44EA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A834F-2784-4669-A048-8D42EF0242ED}" type="pres">
      <dgm:prSet presAssocID="{783C8D56-4FDE-48A9-84FA-AC4B1B5A9079}" presName="spacer" presStyleCnt="0"/>
      <dgm:spPr/>
    </dgm:pt>
    <dgm:pt modelId="{4D950223-7C04-42C6-A576-3A8F94622A82}" type="pres">
      <dgm:prSet presAssocID="{2B4AE28E-21D7-42F6-B920-2865A7DF41C8}" presName="comp" presStyleCnt="0"/>
      <dgm:spPr/>
    </dgm:pt>
    <dgm:pt modelId="{D09F8541-6142-4681-84E4-9618CD94B9BA}" type="pres">
      <dgm:prSet presAssocID="{2B4AE28E-21D7-42F6-B920-2865A7DF41C8}" presName="box" presStyleLbl="node1" presStyleIdx="4" presStyleCnt="8" custLinFactNeighborY="2134"/>
      <dgm:spPr/>
      <dgm:t>
        <a:bodyPr/>
        <a:lstStyle/>
        <a:p>
          <a:endParaRPr lang="ru-RU"/>
        </a:p>
      </dgm:t>
    </dgm:pt>
    <dgm:pt modelId="{2FDCAFBE-58F4-40AF-A52E-EC0E64182CBC}" type="pres">
      <dgm:prSet presAssocID="{2B4AE28E-21D7-42F6-B920-2865A7DF41C8}" presName="img" presStyleLbl="fgImgPlace1" presStyleIdx="4" presStyleCnt="8"/>
      <dgm:spPr/>
    </dgm:pt>
    <dgm:pt modelId="{09597EAD-3429-48C1-8639-44E0D9C33B9A}" type="pres">
      <dgm:prSet presAssocID="{2B4AE28E-21D7-42F6-B920-2865A7DF41C8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F6637-CFBE-4C91-BA23-9B2C1E56CC99}" type="pres">
      <dgm:prSet presAssocID="{A5E73AF0-8D41-488B-ADA5-A0F28DD82741}" presName="spacer" presStyleCnt="0"/>
      <dgm:spPr/>
    </dgm:pt>
    <dgm:pt modelId="{39311251-242B-413D-AB6C-DB7E31812163}" type="pres">
      <dgm:prSet presAssocID="{061778C0-05AE-4417-870B-5A8F6C5679EE}" presName="comp" presStyleCnt="0"/>
      <dgm:spPr/>
    </dgm:pt>
    <dgm:pt modelId="{AB03657C-BD8D-40C9-85A0-582AE961F8A6}" type="pres">
      <dgm:prSet presAssocID="{061778C0-05AE-4417-870B-5A8F6C5679EE}" presName="box" presStyleLbl="node1" presStyleIdx="5" presStyleCnt="8"/>
      <dgm:spPr/>
      <dgm:t>
        <a:bodyPr/>
        <a:lstStyle/>
        <a:p>
          <a:endParaRPr lang="ru-RU"/>
        </a:p>
      </dgm:t>
    </dgm:pt>
    <dgm:pt modelId="{B118A0C4-D000-4CB9-8A20-8502063FD83A}" type="pres">
      <dgm:prSet presAssocID="{061778C0-05AE-4417-870B-5A8F6C5679EE}" presName="img" presStyleLbl="fgImgPlace1" presStyleIdx="5" presStyleCnt="8" custLinFactNeighborX="-1172" custLinFactNeighborY="10062"/>
      <dgm:spPr/>
    </dgm:pt>
    <dgm:pt modelId="{9B5819F8-B9A2-41AA-899F-A167A9847059}" type="pres">
      <dgm:prSet presAssocID="{061778C0-05AE-4417-870B-5A8F6C5679EE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3B2A4-2292-4790-AC07-0F5F1C6DCE1F}" type="pres">
      <dgm:prSet presAssocID="{760008F2-46DB-4232-8E69-4C5676FFCE02}" presName="spacer" presStyleCnt="0"/>
      <dgm:spPr/>
    </dgm:pt>
    <dgm:pt modelId="{64A1206A-9A36-4250-B7F0-215B2251A1A4}" type="pres">
      <dgm:prSet presAssocID="{360B014A-9C2C-4CB1-9B52-9AA148EABEAE}" presName="comp" presStyleCnt="0"/>
      <dgm:spPr/>
    </dgm:pt>
    <dgm:pt modelId="{262B3916-146E-48E1-93E9-1C9F6C204B2B}" type="pres">
      <dgm:prSet presAssocID="{360B014A-9C2C-4CB1-9B52-9AA148EABEAE}" presName="box" presStyleLbl="node1" presStyleIdx="6" presStyleCnt="8"/>
      <dgm:spPr/>
      <dgm:t>
        <a:bodyPr/>
        <a:lstStyle/>
        <a:p>
          <a:endParaRPr lang="ru-RU"/>
        </a:p>
      </dgm:t>
    </dgm:pt>
    <dgm:pt modelId="{210A6647-51E6-455B-9ECB-E3EAC696391A}" type="pres">
      <dgm:prSet presAssocID="{360B014A-9C2C-4CB1-9B52-9AA148EABEAE}" presName="img" presStyleLbl="fgImgPlace1" presStyleIdx="6" presStyleCnt="8"/>
      <dgm:spPr/>
    </dgm:pt>
    <dgm:pt modelId="{19D6DDC8-12AE-4F8F-BC47-6CC74BED3287}" type="pres">
      <dgm:prSet presAssocID="{360B014A-9C2C-4CB1-9B52-9AA148EABEAE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88239-0771-4958-963D-4876C2426D5F}" type="pres">
      <dgm:prSet presAssocID="{961E59B1-F257-45B5-A7BA-638BEE490E8B}" presName="spacer" presStyleCnt="0"/>
      <dgm:spPr/>
    </dgm:pt>
    <dgm:pt modelId="{7686A4E0-BB67-4095-BD0E-09189F384808}" type="pres">
      <dgm:prSet presAssocID="{5C5B43FB-89FF-4394-AEC3-5C85CA1FB85A}" presName="comp" presStyleCnt="0"/>
      <dgm:spPr/>
    </dgm:pt>
    <dgm:pt modelId="{5F71BAB2-54BF-4267-9FBE-9970940AD98E}" type="pres">
      <dgm:prSet presAssocID="{5C5B43FB-89FF-4394-AEC3-5C85CA1FB85A}" presName="box" presStyleLbl="node1" presStyleIdx="7" presStyleCnt="8"/>
      <dgm:spPr/>
      <dgm:t>
        <a:bodyPr/>
        <a:lstStyle/>
        <a:p>
          <a:endParaRPr lang="ru-RU"/>
        </a:p>
      </dgm:t>
    </dgm:pt>
    <dgm:pt modelId="{E044E02C-6604-4855-BB09-00928C1B07F7}" type="pres">
      <dgm:prSet presAssocID="{5C5B43FB-89FF-4394-AEC3-5C85CA1FB85A}" presName="img" presStyleLbl="fgImgPlace1" presStyleIdx="7" presStyleCnt="8"/>
      <dgm:spPr/>
    </dgm:pt>
    <dgm:pt modelId="{1F9C2B65-6E32-40E6-A54D-5E1C88002677}" type="pres">
      <dgm:prSet presAssocID="{5C5B43FB-89FF-4394-AEC3-5C85CA1FB85A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7F8885-0B54-4ECB-AD7F-EC38A6881B6D}" srcId="{36F98B54-BB81-4D36-835F-AFD0805AD9BE}" destId="{023BBAD1-7F63-42CF-9770-8460457C1D1C}" srcOrd="1" destOrd="0" parTransId="{E524F408-3F3E-4DB5-AA45-80DEAB13C5D1}" sibTransId="{D4AAF855-EF3D-4EE5-A144-5853AE4965BA}"/>
    <dgm:cxn modelId="{E9DE1868-4762-43D1-BFA3-0B17FCA2D598}" type="presOf" srcId="{2B4AE28E-21D7-42F6-B920-2865A7DF41C8}" destId="{09597EAD-3429-48C1-8639-44E0D9C33B9A}" srcOrd="1" destOrd="0" presId="urn:microsoft.com/office/officeart/2005/8/layout/vList4"/>
    <dgm:cxn modelId="{71F9AE27-3FD3-4205-ACE7-F2CC82E73364}" srcId="{36F98B54-BB81-4D36-835F-AFD0805AD9BE}" destId="{5B623E4E-CCBE-44AB-ABEE-B4BA105A219D}" srcOrd="2" destOrd="0" parTransId="{F586EB4F-FCE0-468D-BAA9-9FDAF149D38A}" sibTransId="{75664F2D-6C1D-497E-B01A-4A9D7A532837}"/>
    <dgm:cxn modelId="{09952A41-CFDA-444A-B0A9-3EAA597A9B79}" type="presOf" srcId="{6078F5A3-30EF-419D-B72B-C97F306FF32B}" destId="{1B3B3857-F10E-4B00-9A1D-60016DC2A62C}" srcOrd="0" destOrd="0" presId="urn:microsoft.com/office/officeart/2005/8/layout/vList4"/>
    <dgm:cxn modelId="{B154DD5D-DFDA-4061-9C21-A5C3A809B792}" type="presOf" srcId="{023BBAD1-7F63-42CF-9770-8460457C1D1C}" destId="{74F0415F-E92E-4575-B2C9-9898BD8344DB}" srcOrd="1" destOrd="0" presId="urn:microsoft.com/office/officeart/2005/8/layout/vList4"/>
    <dgm:cxn modelId="{AB1C262B-DC14-4BDA-AA9D-E92763BB989D}" srcId="{36F98B54-BB81-4D36-835F-AFD0805AD9BE}" destId="{6078F5A3-30EF-419D-B72B-C97F306FF32B}" srcOrd="0" destOrd="0" parTransId="{65AFE2D9-0892-4099-B431-FB151D222CCE}" sibTransId="{7723AA06-4F8C-4718-BD6B-9F70348989BE}"/>
    <dgm:cxn modelId="{A17FEE61-05EB-476D-9446-567D33FF8F6E}" srcId="{36F98B54-BB81-4D36-835F-AFD0805AD9BE}" destId="{2B4AE28E-21D7-42F6-B920-2865A7DF41C8}" srcOrd="4" destOrd="0" parTransId="{259A1D6D-22E1-4930-95A5-CEE8D5F1245D}" sibTransId="{A5E73AF0-8D41-488B-ADA5-A0F28DD82741}"/>
    <dgm:cxn modelId="{C194DB6D-CE46-40D9-9C81-519A4EB5F03E}" type="presOf" srcId="{061778C0-05AE-4417-870B-5A8F6C5679EE}" destId="{AB03657C-BD8D-40C9-85A0-582AE961F8A6}" srcOrd="0" destOrd="0" presId="urn:microsoft.com/office/officeart/2005/8/layout/vList4"/>
    <dgm:cxn modelId="{D58A0834-5A34-4E28-A63E-5E63F57609EC}" type="presOf" srcId="{360B014A-9C2C-4CB1-9B52-9AA148EABEAE}" destId="{19D6DDC8-12AE-4F8F-BC47-6CC74BED3287}" srcOrd="1" destOrd="0" presId="urn:microsoft.com/office/officeart/2005/8/layout/vList4"/>
    <dgm:cxn modelId="{313AB0D4-7015-4557-93D7-A1B213E40A7D}" type="presOf" srcId="{5C5B43FB-89FF-4394-AEC3-5C85CA1FB85A}" destId="{1F9C2B65-6E32-40E6-A54D-5E1C88002677}" srcOrd="1" destOrd="0" presId="urn:microsoft.com/office/officeart/2005/8/layout/vList4"/>
    <dgm:cxn modelId="{E3CE8EEF-3260-4500-BE58-FC553D7344DC}" type="presOf" srcId="{061778C0-05AE-4417-870B-5A8F6C5679EE}" destId="{9B5819F8-B9A2-41AA-899F-A167A9847059}" srcOrd="1" destOrd="0" presId="urn:microsoft.com/office/officeart/2005/8/layout/vList4"/>
    <dgm:cxn modelId="{42E8032C-E12D-41A8-B9F5-261BDB8D9CC8}" type="presOf" srcId="{5B623E4E-CCBE-44AB-ABEE-B4BA105A219D}" destId="{771D774C-3707-4721-BA02-9F12B16C42B1}" srcOrd="0" destOrd="0" presId="urn:microsoft.com/office/officeart/2005/8/layout/vList4"/>
    <dgm:cxn modelId="{FB453FDA-730D-4983-B983-F5BE30A07170}" srcId="{36F98B54-BB81-4D36-835F-AFD0805AD9BE}" destId="{F1D6FD0C-4E1B-4AD6-B102-11A06F4D44EA}" srcOrd="3" destOrd="0" parTransId="{AD4C7FF9-A4BF-4FE4-B32C-3FE046364AD4}" sibTransId="{783C8D56-4FDE-48A9-84FA-AC4B1B5A9079}"/>
    <dgm:cxn modelId="{27F4F914-484F-4FDA-B82F-3C1FB71EB6AC}" type="presOf" srcId="{36F98B54-BB81-4D36-835F-AFD0805AD9BE}" destId="{4D1851A7-A300-4BF5-8D5A-2279EC2EEC5F}" srcOrd="0" destOrd="0" presId="urn:microsoft.com/office/officeart/2005/8/layout/vList4"/>
    <dgm:cxn modelId="{E75998B5-E7A9-45FA-87A8-376D99961B9F}" srcId="{36F98B54-BB81-4D36-835F-AFD0805AD9BE}" destId="{360B014A-9C2C-4CB1-9B52-9AA148EABEAE}" srcOrd="6" destOrd="0" parTransId="{56BE2989-13F2-4F41-BA50-6B1F64B5908F}" sibTransId="{961E59B1-F257-45B5-A7BA-638BEE490E8B}"/>
    <dgm:cxn modelId="{68577EE3-13F0-49A2-A822-E0A627163BA6}" type="presOf" srcId="{6078F5A3-30EF-419D-B72B-C97F306FF32B}" destId="{8CAEF414-90EA-4125-B58B-4D485EDBC8D9}" srcOrd="1" destOrd="0" presId="urn:microsoft.com/office/officeart/2005/8/layout/vList4"/>
    <dgm:cxn modelId="{8597E68B-29B5-4BD6-9F0D-18490FD2EB98}" type="presOf" srcId="{5B623E4E-CCBE-44AB-ABEE-B4BA105A219D}" destId="{E9A6BE67-E523-4513-A3BA-54D9479AB628}" srcOrd="1" destOrd="0" presId="urn:microsoft.com/office/officeart/2005/8/layout/vList4"/>
    <dgm:cxn modelId="{D3BC3BA1-0DAC-4F78-831E-EF20D8F6C948}" type="presOf" srcId="{360B014A-9C2C-4CB1-9B52-9AA148EABEAE}" destId="{262B3916-146E-48E1-93E9-1C9F6C204B2B}" srcOrd="0" destOrd="0" presId="urn:microsoft.com/office/officeart/2005/8/layout/vList4"/>
    <dgm:cxn modelId="{E38697E0-960E-43D3-9735-C909E6D99F54}" type="presOf" srcId="{023BBAD1-7F63-42CF-9770-8460457C1D1C}" destId="{5D9A132F-96A6-4A5D-8C9D-AC8466152129}" srcOrd="0" destOrd="0" presId="urn:microsoft.com/office/officeart/2005/8/layout/vList4"/>
    <dgm:cxn modelId="{35D2D314-F435-4593-9368-21F48145462A}" type="presOf" srcId="{5C5B43FB-89FF-4394-AEC3-5C85CA1FB85A}" destId="{5F71BAB2-54BF-4267-9FBE-9970940AD98E}" srcOrd="0" destOrd="0" presId="urn:microsoft.com/office/officeart/2005/8/layout/vList4"/>
    <dgm:cxn modelId="{DB46399B-FB61-4559-8BA2-C57FBE556F2F}" type="presOf" srcId="{F1D6FD0C-4E1B-4AD6-B102-11A06F4D44EA}" destId="{1C8779D9-9F18-42BD-AEAD-8F5E8884BBA5}" srcOrd="1" destOrd="0" presId="urn:microsoft.com/office/officeart/2005/8/layout/vList4"/>
    <dgm:cxn modelId="{7636086F-DA1F-46F4-B0D8-20CADE94572E}" srcId="{36F98B54-BB81-4D36-835F-AFD0805AD9BE}" destId="{061778C0-05AE-4417-870B-5A8F6C5679EE}" srcOrd="5" destOrd="0" parTransId="{335F4DF8-CCD0-4321-A9E8-EE6CD4E8F4D3}" sibTransId="{760008F2-46DB-4232-8E69-4C5676FFCE02}"/>
    <dgm:cxn modelId="{B4D3E9CF-976A-4A18-8D2B-5A0398C9F82E}" type="presOf" srcId="{2B4AE28E-21D7-42F6-B920-2865A7DF41C8}" destId="{D09F8541-6142-4681-84E4-9618CD94B9BA}" srcOrd="0" destOrd="0" presId="urn:microsoft.com/office/officeart/2005/8/layout/vList4"/>
    <dgm:cxn modelId="{E72E1E5A-3007-4301-9A62-AE757A85A059}" srcId="{36F98B54-BB81-4D36-835F-AFD0805AD9BE}" destId="{5C5B43FB-89FF-4394-AEC3-5C85CA1FB85A}" srcOrd="7" destOrd="0" parTransId="{ED0FF029-7F13-4B94-8D03-896115013DFF}" sibTransId="{1B74F3E8-173F-4327-A237-06D053AFF606}"/>
    <dgm:cxn modelId="{50B28667-E9A8-495A-BEB3-891026A29C5E}" type="presOf" srcId="{F1D6FD0C-4E1B-4AD6-B102-11A06F4D44EA}" destId="{1FAE77C5-77CB-4975-AB50-2CE584BFA06B}" srcOrd="0" destOrd="0" presId="urn:microsoft.com/office/officeart/2005/8/layout/vList4"/>
    <dgm:cxn modelId="{91F0CD66-15DF-4908-A2C6-FF25EAC2C786}" type="presParOf" srcId="{4D1851A7-A300-4BF5-8D5A-2279EC2EEC5F}" destId="{68D721A0-246C-47F4-AA1E-4A96D4ABB71A}" srcOrd="0" destOrd="0" presId="urn:microsoft.com/office/officeart/2005/8/layout/vList4"/>
    <dgm:cxn modelId="{705852CB-3AF7-43C4-81C7-7DDEDE460689}" type="presParOf" srcId="{68D721A0-246C-47F4-AA1E-4A96D4ABB71A}" destId="{1B3B3857-F10E-4B00-9A1D-60016DC2A62C}" srcOrd="0" destOrd="0" presId="urn:microsoft.com/office/officeart/2005/8/layout/vList4"/>
    <dgm:cxn modelId="{80727B34-462C-4881-91F5-DB7C8A9D0085}" type="presParOf" srcId="{68D721A0-246C-47F4-AA1E-4A96D4ABB71A}" destId="{9AD1FBF8-A929-4AFB-8DD9-1F8033D7381C}" srcOrd="1" destOrd="0" presId="urn:microsoft.com/office/officeart/2005/8/layout/vList4"/>
    <dgm:cxn modelId="{4103E142-01BF-42EC-82E7-92A9F20CEA20}" type="presParOf" srcId="{68D721A0-246C-47F4-AA1E-4A96D4ABB71A}" destId="{8CAEF414-90EA-4125-B58B-4D485EDBC8D9}" srcOrd="2" destOrd="0" presId="urn:microsoft.com/office/officeart/2005/8/layout/vList4"/>
    <dgm:cxn modelId="{53750D65-CC1A-4C11-9CFA-DAF8B062DBDC}" type="presParOf" srcId="{4D1851A7-A300-4BF5-8D5A-2279EC2EEC5F}" destId="{DF80AAE0-6E2F-4E4D-926F-9E0F5FBA3CA2}" srcOrd="1" destOrd="0" presId="urn:microsoft.com/office/officeart/2005/8/layout/vList4"/>
    <dgm:cxn modelId="{B73C14BA-9465-45BC-91C6-BB216C440879}" type="presParOf" srcId="{4D1851A7-A300-4BF5-8D5A-2279EC2EEC5F}" destId="{15FA3219-3CB0-45F3-A83A-F757891191D3}" srcOrd="2" destOrd="0" presId="urn:microsoft.com/office/officeart/2005/8/layout/vList4"/>
    <dgm:cxn modelId="{28BA9C1C-4299-4219-806B-22EC0FAD91A7}" type="presParOf" srcId="{15FA3219-3CB0-45F3-A83A-F757891191D3}" destId="{5D9A132F-96A6-4A5D-8C9D-AC8466152129}" srcOrd="0" destOrd="0" presId="urn:microsoft.com/office/officeart/2005/8/layout/vList4"/>
    <dgm:cxn modelId="{0205EFD4-FFCE-49C9-8A8C-8B1FA4E0CB63}" type="presParOf" srcId="{15FA3219-3CB0-45F3-A83A-F757891191D3}" destId="{C007C216-62A3-4310-A7A3-39580474C2B4}" srcOrd="1" destOrd="0" presId="urn:microsoft.com/office/officeart/2005/8/layout/vList4"/>
    <dgm:cxn modelId="{B33A3CED-37D6-4F8D-B659-D45B31E044D5}" type="presParOf" srcId="{15FA3219-3CB0-45F3-A83A-F757891191D3}" destId="{74F0415F-E92E-4575-B2C9-9898BD8344DB}" srcOrd="2" destOrd="0" presId="urn:microsoft.com/office/officeart/2005/8/layout/vList4"/>
    <dgm:cxn modelId="{CCDDC163-FAA1-4D99-967F-F56B0741F8A9}" type="presParOf" srcId="{4D1851A7-A300-4BF5-8D5A-2279EC2EEC5F}" destId="{FF656222-9D9A-4ED0-B5F5-3594C51E624F}" srcOrd="3" destOrd="0" presId="urn:microsoft.com/office/officeart/2005/8/layout/vList4"/>
    <dgm:cxn modelId="{DCC16A95-1FB3-4289-B1ED-EFD58FD0ADB3}" type="presParOf" srcId="{4D1851A7-A300-4BF5-8D5A-2279EC2EEC5F}" destId="{181CB5F1-6DE7-42E6-B1EE-934FB3D211B7}" srcOrd="4" destOrd="0" presId="urn:microsoft.com/office/officeart/2005/8/layout/vList4"/>
    <dgm:cxn modelId="{F3BDFDFE-EB2F-42BB-98FA-8118A8999A17}" type="presParOf" srcId="{181CB5F1-6DE7-42E6-B1EE-934FB3D211B7}" destId="{771D774C-3707-4721-BA02-9F12B16C42B1}" srcOrd="0" destOrd="0" presId="urn:microsoft.com/office/officeart/2005/8/layout/vList4"/>
    <dgm:cxn modelId="{A2BB92C9-CE14-4588-B0C0-E23A64722038}" type="presParOf" srcId="{181CB5F1-6DE7-42E6-B1EE-934FB3D211B7}" destId="{28B63968-6E62-48D2-878D-481A4E561420}" srcOrd="1" destOrd="0" presId="urn:microsoft.com/office/officeart/2005/8/layout/vList4"/>
    <dgm:cxn modelId="{0902BC03-DCED-48BB-91E7-12B50A43BB0D}" type="presParOf" srcId="{181CB5F1-6DE7-42E6-B1EE-934FB3D211B7}" destId="{E9A6BE67-E523-4513-A3BA-54D9479AB628}" srcOrd="2" destOrd="0" presId="urn:microsoft.com/office/officeart/2005/8/layout/vList4"/>
    <dgm:cxn modelId="{74657C9B-238F-4DD0-AE08-170E60B02FDA}" type="presParOf" srcId="{4D1851A7-A300-4BF5-8D5A-2279EC2EEC5F}" destId="{A5259122-B13D-47B1-80FF-B2B7124E625D}" srcOrd="5" destOrd="0" presId="urn:microsoft.com/office/officeart/2005/8/layout/vList4"/>
    <dgm:cxn modelId="{F4FD587E-211A-4DED-99A1-25254FB6B746}" type="presParOf" srcId="{4D1851A7-A300-4BF5-8D5A-2279EC2EEC5F}" destId="{821DBF28-ECA4-4AC3-A720-DC8572834A12}" srcOrd="6" destOrd="0" presId="urn:microsoft.com/office/officeart/2005/8/layout/vList4"/>
    <dgm:cxn modelId="{65317CF5-5AB0-4B58-BA55-BF8F591320CF}" type="presParOf" srcId="{821DBF28-ECA4-4AC3-A720-DC8572834A12}" destId="{1FAE77C5-77CB-4975-AB50-2CE584BFA06B}" srcOrd="0" destOrd="0" presId="urn:microsoft.com/office/officeart/2005/8/layout/vList4"/>
    <dgm:cxn modelId="{DEACC8E4-1C03-4B94-B2D6-E9D5A7016458}" type="presParOf" srcId="{821DBF28-ECA4-4AC3-A720-DC8572834A12}" destId="{36FB250E-7811-4629-9516-6AF8C339168B}" srcOrd="1" destOrd="0" presId="urn:microsoft.com/office/officeart/2005/8/layout/vList4"/>
    <dgm:cxn modelId="{536E310B-B986-413A-8B84-EFC1AE13C153}" type="presParOf" srcId="{821DBF28-ECA4-4AC3-A720-DC8572834A12}" destId="{1C8779D9-9F18-42BD-AEAD-8F5E8884BBA5}" srcOrd="2" destOrd="0" presId="urn:microsoft.com/office/officeart/2005/8/layout/vList4"/>
    <dgm:cxn modelId="{66762CAA-7A74-4353-8D75-93AB62B712D9}" type="presParOf" srcId="{4D1851A7-A300-4BF5-8D5A-2279EC2EEC5F}" destId="{C5CA834F-2784-4669-A048-8D42EF0242ED}" srcOrd="7" destOrd="0" presId="urn:microsoft.com/office/officeart/2005/8/layout/vList4"/>
    <dgm:cxn modelId="{46222796-7BC2-4171-ADFC-E000CBE71842}" type="presParOf" srcId="{4D1851A7-A300-4BF5-8D5A-2279EC2EEC5F}" destId="{4D950223-7C04-42C6-A576-3A8F94622A82}" srcOrd="8" destOrd="0" presId="urn:microsoft.com/office/officeart/2005/8/layout/vList4"/>
    <dgm:cxn modelId="{C9726A73-EDC4-4D51-8E5A-823DD159E084}" type="presParOf" srcId="{4D950223-7C04-42C6-A576-3A8F94622A82}" destId="{D09F8541-6142-4681-84E4-9618CD94B9BA}" srcOrd="0" destOrd="0" presId="urn:microsoft.com/office/officeart/2005/8/layout/vList4"/>
    <dgm:cxn modelId="{93873269-C3DF-4E68-B0C6-D0C14C3CD29F}" type="presParOf" srcId="{4D950223-7C04-42C6-A576-3A8F94622A82}" destId="{2FDCAFBE-58F4-40AF-A52E-EC0E64182CBC}" srcOrd="1" destOrd="0" presId="urn:microsoft.com/office/officeart/2005/8/layout/vList4"/>
    <dgm:cxn modelId="{F9490E3F-EE92-4CAA-A1CC-F7D45FAF4F7C}" type="presParOf" srcId="{4D950223-7C04-42C6-A576-3A8F94622A82}" destId="{09597EAD-3429-48C1-8639-44E0D9C33B9A}" srcOrd="2" destOrd="0" presId="urn:microsoft.com/office/officeart/2005/8/layout/vList4"/>
    <dgm:cxn modelId="{0751DF73-46C7-42B4-A98D-4337BB18EA15}" type="presParOf" srcId="{4D1851A7-A300-4BF5-8D5A-2279EC2EEC5F}" destId="{5BDF6637-CFBE-4C91-BA23-9B2C1E56CC99}" srcOrd="9" destOrd="0" presId="urn:microsoft.com/office/officeart/2005/8/layout/vList4"/>
    <dgm:cxn modelId="{A2F40BF4-A4DE-452C-9CC2-5FA4C4B4F38A}" type="presParOf" srcId="{4D1851A7-A300-4BF5-8D5A-2279EC2EEC5F}" destId="{39311251-242B-413D-AB6C-DB7E31812163}" srcOrd="10" destOrd="0" presId="urn:microsoft.com/office/officeart/2005/8/layout/vList4"/>
    <dgm:cxn modelId="{6D7314A9-C8F8-457D-8A32-DC605C9C47DB}" type="presParOf" srcId="{39311251-242B-413D-AB6C-DB7E31812163}" destId="{AB03657C-BD8D-40C9-85A0-582AE961F8A6}" srcOrd="0" destOrd="0" presId="urn:microsoft.com/office/officeart/2005/8/layout/vList4"/>
    <dgm:cxn modelId="{58A6AB5F-E733-47B3-9104-6EBFFCE33E17}" type="presParOf" srcId="{39311251-242B-413D-AB6C-DB7E31812163}" destId="{B118A0C4-D000-4CB9-8A20-8502063FD83A}" srcOrd="1" destOrd="0" presId="urn:microsoft.com/office/officeart/2005/8/layout/vList4"/>
    <dgm:cxn modelId="{98D2251D-4528-48CE-BF0A-5ACD04E027E3}" type="presParOf" srcId="{39311251-242B-413D-AB6C-DB7E31812163}" destId="{9B5819F8-B9A2-41AA-899F-A167A9847059}" srcOrd="2" destOrd="0" presId="urn:microsoft.com/office/officeart/2005/8/layout/vList4"/>
    <dgm:cxn modelId="{454F3B34-C837-4F2F-BC29-78502D28B1F9}" type="presParOf" srcId="{4D1851A7-A300-4BF5-8D5A-2279EC2EEC5F}" destId="{1D83B2A4-2292-4790-AC07-0F5F1C6DCE1F}" srcOrd="11" destOrd="0" presId="urn:microsoft.com/office/officeart/2005/8/layout/vList4"/>
    <dgm:cxn modelId="{7B294AC0-A357-4E1E-8609-63839838C953}" type="presParOf" srcId="{4D1851A7-A300-4BF5-8D5A-2279EC2EEC5F}" destId="{64A1206A-9A36-4250-B7F0-215B2251A1A4}" srcOrd="12" destOrd="0" presId="urn:microsoft.com/office/officeart/2005/8/layout/vList4"/>
    <dgm:cxn modelId="{6C35355A-4B37-435E-AD5B-724A214CA752}" type="presParOf" srcId="{64A1206A-9A36-4250-B7F0-215B2251A1A4}" destId="{262B3916-146E-48E1-93E9-1C9F6C204B2B}" srcOrd="0" destOrd="0" presId="urn:microsoft.com/office/officeart/2005/8/layout/vList4"/>
    <dgm:cxn modelId="{68929941-7029-4EF5-B3B5-B66E964599EA}" type="presParOf" srcId="{64A1206A-9A36-4250-B7F0-215B2251A1A4}" destId="{210A6647-51E6-455B-9ECB-E3EAC696391A}" srcOrd="1" destOrd="0" presId="urn:microsoft.com/office/officeart/2005/8/layout/vList4"/>
    <dgm:cxn modelId="{911007EF-4BCE-4719-93E9-080A2B2B0F1B}" type="presParOf" srcId="{64A1206A-9A36-4250-B7F0-215B2251A1A4}" destId="{19D6DDC8-12AE-4F8F-BC47-6CC74BED3287}" srcOrd="2" destOrd="0" presId="urn:microsoft.com/office/officeart/2005/8/layout/vList4"/>
    <dgm:cxn modelId="{A5F48172-5F92-4962-9728-7B8E3459C8EF}" type="presParOf" srcId="{4D1851A7-A300-4BF5-8D5A-2279EC2EEC5F}" destId="{A5388239-0771-4958-963D-4876C2426D5F}" srcOrd="13" destOrd="0" presId="urn:microsoft.com/office/officeart/2005/8/layout/vList4"/>
    <dgm:cxn modelId="{264ABFB4-9DBE-41C5-A87E-9EC4E90188CF}" type="presParOf" srcId="{4D1851A7-A300-4BF5-8D5A-2279EC2EEC5F}" destId="{7686A4E0-BB67-4095-BD0E-09189F384808}" srcOrd="14" destOrd="0" presId="urn:microsoft.com/office/officeart/2005/8/layout/vList4"/>
    <dgm:cxn modelId="{90CB73A1-C2C5-493B-9392-B8032D335428}" type="presParOf" srcId="{7686A4E0-BB67-4095-BD0E-09189F384808}" destId="{5F71BAB2-54BF-4267-9FBE-9970940AD98E}" srcOrd="0" destOrd="0" presId="urn:microsoft.com/office/officeart/2005/8/layout/vList4"/>
    <dgm:cxn modelId="{2BC42B50-1D74-462A-9EE0-7A02E524086B}" type="presParOf" srcId="{7686A4E0-BB67-4095-BD0E-09189F384808}" destId="{E044E02C-6604-4855-BB09-00928C1B07F7}" srcOrd="1" destOrd="0" presId="urn:microsoft.com/office/officeart/2005/8/layout/vList4"/>
    <dgm:cxn modelId="{E1B7B3E5-53B9-484C-A9B2-0FE68D2B2C46}" type="presParOf" srcId="{7686A4E0-BB67-4095-BD0E-09189F384808}" destId="{1F9C2B65-6E32-40E6-A54D-5E1C8800267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5A91F-EED8-48A0-962F-F9BF60DEDA1F}">
      <dsp:nvSpPr>
        <dsp:cNvPr id="0" name=""/>
        <dsp:cNvSpPr/>
      </dsp:nvSpPr>
      <dsp:spPr>
        <a:xfrm rot="5400000">
          <a:off x="-140607" y="277434"/>
          <a:ext cx="937380" cy="65616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0" y="464910"/>
        <a:ext cx="656166" cy="281214"/>
      </dsp:txXfrm>
    </dsp:sp>
    <dsp:sp modelId="{E8F601DF-E1B6-4143-8C71-D6743646925B}">
      <dsp:nvSpPr>
        <dsp:cNvPr id="0" name=""/>
        <dsp:cNvSpPr/>
      </dsp:nvSpPr>
      <dsp:spPr>
        <a:xfrm rot="5400000">
          <a:off x="4328783" y="-3672617"/>
          <a:ext cx="875919" cy="8221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2400" b="1" kern="120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8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Контроль за реализацией требований,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8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 соответствующих ФГОС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2400" b="1" kern="120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 rot="-5400000">
        <a:off x="656166" y="42759"/>
        <a:ext cx="8178395" cy="790401"/>
      </dsp:txXfrm>
    </dsp:sp>
    <dsp:sp modelId="{2B7E9C82-85AA-4F34-B5E9-D606DC95DB3B}">
      <dsp:nvSpPr>
        <dsp:cNvPr id="0" name=""/>
        <dsp:cNvSpPr/>
      </dsp:nvSpPr>
      <dsp:spPr>
        <a:xfrm rot="5400000">
          <a:off x="-140607" y="1099839"/>
          <a:ext cx="937380" cy="65616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0" y="1287315"/>
        <a:ext cx="656166" cy="281214"/>
      </dsp:txXfrm>
    </dsp:sp>
    <dsp:sp modelId="{95791001-1C26-4488-96FC-34E6680547BA}">
      <dsp:nvSpPr>
        <dsp:cNvPr id="0" name=""/>
        <dsp:cNvSpPr/>
      </dsp:nvSpPr>
      <dsp:spPr>
        <a:xfrm rot="5400000">
          <a:off x="4462095" y="-2873201"/>
          <a:ext cx="609297" cy="8221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Повышение квалификации учителей</a:t>
          </a:r>
        </a:p>
      </dsp:txBody>
      <dsp:txXfrm rot="-5400000">
        <a:off x="656167" y="962470"/>
        <a:ext cx="8191411" cy="549811"/>
      </dsp:txXfrm>
    </dsp:sp>
    <dsp:sp modelId="{942217C9-FBAC-4D8A-A845-7597DB85C3B5}">
      <dsp:nvSpPr>
        <dsp:cNvPr id="0" name=""/>
        <dsp:cNvSpPr/>
      </dsp:nvSpPr>
      <dsp:spPr>
        <a:xfrm rot="5400000">
          <a:off x="-140607" y="1922244"/>
          <a:ext cx="937380" cy="65616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0" y="2109720"/>
        <a:ext cx="656166" cy="281214"/>
      </dsp:txXfrm>
    </dsp:sp>
    <dsp:sp modelId="{8548906A-E52C-43DF-B76A-CEC408E3CBFB}">
      <dsp:nvSpPr>
        <dsp:cNvPr id="0" name=""/>
        <dsp:cNvSpPr/>
      </dsp:nvSpPr>
      <dsp:spPr>
        <a:xfrm rot="5400000">
          <a:off x="4462095" y="-2024291"/>
          <a:ext cx="609297" cy="8221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Работа с одаренными детьми</a:t>
          </a:r>
        </a:p>
      </dsp:txBody>
      <dsp:txXfrm rot="-5400000">
        <a:off x="656167" y="1811380"/>
        <a:ext cx="8191411" cy="549811"/>
      </dsp:txXfrm>
    </dsp:sp>
    <dsp:sp modelId="{B215787C-DC43-4FFE-A874-205D8E8D936B}">
      <dsp:nvSpPr>
        <dsp:cNvPr id="0" name=""/>
        <dsp:cNvSpPr/>
      </dsp:nvSpPr>
      <dsp:spPr>
        <a:xfrm rot="5400000">
          <a:off x="-140607" y="2744648"/>
          <a:ext cx="937380" cy="65616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0" y="2932124"/>
        <a:ext cx="656166" cy="281214"/>
      </dsp:txXfrm>
    </dsp:sp>
    <dsp:sp modelId="{A2950738-66D5-4A20-91B4-F3D3AC9A45EA}">
      <dsp:nvSpPr>
        <dsp:cNvPr id="0" name=""/>
        <dsp:cNvSpPr/>
      </dsp:nvSpPr>
      <dsp:spPr>
        <a:xfrm rot="5400000">
          <a:off x="4462095" y="-1210654"/>
          <a:ext cx="609297" cy="8221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ln w="0"/>
            <a:solidFill>
              <a:schemeClr val="accent1">
                <a:lumMod val="50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ru-RU" sz="28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Подготовка учащихся к итоговой аттестации</a:t>
          </a:r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 rot="-5400000">
        <a:off x="656167" y="2625017"/>
        <a:ext cx="8191411" cy="549811"/>
      </dsp:txXfrm>
    </dsp:sp>
    <dsp:sp modelId="{54CA5505-4FD3-43B1-8B9C-6BCFE5EFF70F}">
      <dsp:nvSpPr>
        <dsp:cNvPr id="0" name=""/>
        <dsp:cNvSpPr/>
      </dsp:nvSpPr>
      <dsp:spPr>
        <a:xfrm rot="5400000">
          <a:off x="-140607" y="3567053"/>
          <a:ext cx="937380" cy="65616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0" y="3754529"/>
        <a:ext cx="656166" cy="281214"/>
      </dsp:txXfrm>
    </dsp:sp>
    <dsp:sp modelId="{A6926EDC-5DCB-473A-99AB-C8A24A8D38E4}">
      <dsp:nvSpPr>
        <dsp:cNvPr id="0" name=""/>
        <dsp:cNvSpPr/>
      </dsp:nvSpPr>
      <dsp:spPr>
        <a:xfrm rot="5400000">
          <a:off x="4462095" y="-379482"/>
          <a:ext cx="609297" cy="82211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ln w="0"/>
            <a:solidFill>
              <a:schemeClr val="accent1">
                <a:lumMod val="50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ru-RU" sz="2800" b="1" kern="1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Обобщение педагогического опыта</a:t>
          </a:r>
        </a:p>
        <a:p>
          <a:pPr lvl="1" indent="0" algn="l">
            <a:spcBef>
              <a:spcPct val="0"/>
            </a:spcBef>
            <a:buChar char="••"/>
          </a:pPr>
          <a:endParaRPr lang="ru-RU" sz="2800" b="1" kern="120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 rot="-5400000">
        <a:off x="656167" y="3456189"/>
        <a:ext cx="8191411" cy="549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A695A-1448-4633-A798-3032C12EE2D5}">
      <dsp:nvSpPr>
        <dsp:cNvPr id="0" name=""/>
        <dsp:cNvSpPr/>
      </dsp:nvSpPr>
      <dsp:spPr>
        <a:xfrm>
          <a:off x="0" y="101099"/>
          <a:ext cx="2970616" cy="1782370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БЛОЧНО </a:t>
          </a:r>
          <a:r>
            <a:rPr lang="en-US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-</a:t>
          </a:r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 МОДУЛЬНОЕ ОБУЧЕНИЕ</a:t>
          </a:r>
        </a:p>
      </dsp:txBody>
      <dsp:txXfrm>
        <a:off x="0" y="101099"/>
        <a:ext cx="2970616" cy="1782370"/>
      </dsp:txXfrm>
    </dsp:sp>
    <dsp:sp modelId="{B121589D-B7DC-4665-B7A4-CF00C775C211}">
      <dsp:nvSpPr>
        <dsp:cNvPr id="0" name=""/>
        <dsp:cNvSpPr/>
      </dsp:nvSpPr>
      <dsp:spPr>
        <a:xfrm>
          <a:off x="3267678" y="101099"/>
          <a:ext cx="2970616" cy="1782370"/>
        </a:xfrm>
        <a:prstGeom prst="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ИКТ </a:t>
          </a:r>
          <a:endParaRPr lang="en-US" sz="28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002060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+mn-lt"/>
            <a:ea typeface="+mj-ea"/>
            <a:cs typeface="+mj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ТЕХНОЛОГИИ</a:t>
          </a:r>
        </a:p>
      </dsp:txBody>
      <dsp:txXfrm>
        <a:off x="3267678" y="101099"/>
        <a:ext cx="2970616" cy="1782370"/>
      </dsp:txXfrm>
    </dsp:sp>
    <dsp:sp modelId="{736BB195-2C49-41A5-B489-E430D4E3E5BF}">
      <dsp:nvSpPr>
        <dsp:cNvPr id="0" name=""/>
        <dsp:cNvSpPr/>
      </dsp:nvSpPr>
      <dsp:spPr>
        <a:xfrm>
          <a:off x="6535357" y="101099"/>
          <a:ext cx="2970616" cy="17823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ПРОБЛЕМНОЕ ОБУЧЕНИЕ</a:t>
          </a:r>
        </a:p>
      </dsp:txBody>
      <dsp:txXfrm>
        <a:off x="6535357" y="101099"/>
        <a:ext cx="2970616" cy="1782370"/>
      </dsp:txXfrm>
    </dsp:sp>
    <dsp:sp modelId="{FFA70E2A-AC9A-41E5-BF78-B9CD3D08F3A5}">
      <dsp:nvSpPr>
        <dsp:cNvPr id="0" name=""/>
        <dsp:cNvSpPr/>
      </dsp:nvSpPr>
      <dsp:spPr>
        <a:xfrm>
          <a:off x="1076328" y="2180530"/>
          <a:ext cx="3514091" cy="178237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ЛИЧНОСТНО-ОРИЕНТИРОВАННОЕ ОБУЧЕНИЕ</a:t>
          </a:r>
        </a:p>
      </dsp:txBody>
      <dsp:txXfrm>
        <a:off x="1076328" y="2180530"/>
        <a:ext cx="3514091" cy="1782370"/>
      </dsp:txXfrm>
    </dsp:sp>
    <dsp:sp modelId="{C5977A5E-30F0-41D8-98BD-811000C8FF77}">
      <dsp:nvSpPr>
        <dsp:cNvPr id="0" name=""/>
        <dsp:cNvSpPr/>
      </dsp:nvSpPr>
      <dsp:spPr>
        <a:xfrm>
          <a:off x="4887481" y="2180530"/>
          <a:ext cx="3542163" cy="1782370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ПРОЕКТНЫЕ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rPr>
            <a:t>ТЕХНОЛОГИИ</a:t>
          </a:r>
        </a:p>
      </dsp:txBody>
      <dsp:txXfrm>
        <a:off x="4887481" y="2180530"/>
        <a:ext cx="3542163" cy="1782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32938-3843-4FE5-AF25-438C72700843}">
      <dsp:nvSpPr>
        <dsp:cNvPr id="0" name=""/>
        <dsp:cNvSpPr/>
      </dsp:nvSpPr>
      <dsp:spPr>
        <a:xfrm>
          <a:off x="-4976084" y="-762443"/>
          <a:ext cx="5926305" cy="5926305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D1AB9-2BA9-436B-9D9A-D1E28D81A559}">
      <dsp:nvSpPr>
        <dsp:cNvPr id="0" name=""/>
        <dsp:cNvSpPr/>
      </dsp:nvSpPr>
      <dsp:spPr>
        <a:xfrm>
          <a:off x="415717" y="275000"/>
          <a:ext cx="9940105" cy="5503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84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0" dirty="0">
              <a:ln w="10160"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rPr>
            <a:t>КУБОРО. 5класс</a:t>
          </a:r>
        </a:p>
      </dsp:txBody>
      <dsp:txXfrm>
        <a:off x="415717" y="275000"/>
        <a:ext cx="9940105" cy="550353"/>
      </dsp:txXfrm>
    </dsp:sp>
    <dsp:sp modelId="{1C939C12-9FEC-4BF1-B150-37941225EAB4}">
      <dsp:nvSpPr>
        <dsp:cNvPr id="0" name=""/>
        <dsp:cNvSpPr/>
      </dsp:nvSpPr>
      <dsp:spPr>
        <a:xfrm>
          <a:off x="71746" y="206206"/>
          <a:ext cx="687941" cy="687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D02F2-1A78-4674-8678-A4EF2B06F9E6}">
      <dsp:nvSpPr>
        <dsp:cNvPr id="0" name=""/>
        <dsp:cNvSpPr/>
      </dsp:nvSpPr>
      <dsp:spPr>
        <a:xfrm>
          <a:off x="810084" y="1100266"/>
          <a:ext cx="9545738" cy="5503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84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0" dirty="0">
              <a:ln w="10160"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rPr>
            <a:t>Школа олимпийского резерва.  5-11класс</a:t>
          </a:r>
        </a:p>
      </dsp:txBody>
      <dsp:txXfrm>
        <a:off x="810084" y="1100266"/>
        <a:ext cx="9545738" cy="550353"/>
      </dsp:txXfrm>
    </dsp:sp>
    <dsp:sp modelId="{4624D482-68E3-46C8-A832-6B87E39AF244}">
      <dsp:nvSpPr>
        <dsp:cNvPr id="0" name=""/>
        <dsp:cNvSpPr/>
      </dsp:nvSpPr>
      <dsp:spPr>
        <a:xfrm>
          <a:off x="466113" y="1031472"/>
          <a:ext cx="687941" cy="687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90BBD-4B39-40B8-8FFC-20D28AFE33C3}">
      <dsp:nvSpPr>
        <dsp:cNvPr id="0" name=""/>
        <dsp:cNvSpPr/>
      </dsp:nvSpPr>
      <dsp:spPr>
        <a:xfrm>
          <a:off x="931123" y="1925532"/>
          <a:ext cx="9424699" cy="5503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84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rgbClr val="002060"/>
              </a:solidFill>
            </a:rPr>
            <a:t>Избранные вопросы математики. 9класс</a:t>
          </a:r>
        </a:p>
      </dsp:txBody>
      <dsp:txXfrm>
        <a:off x="931123" y="1925532"/>
        <a:ext cx="9424699" cy="550353"/>
      </dsp:txXfrm>
    </dsp:sp>
    <dsp:sp modelId="{87D7B00E-B743-4B65-9876-D25B9D27E108}">
      <dsp:nvSpPr>
        <dsp:cNvPr id="0" name=""/>
        <dsp:cNvSpPr/>
      </dsp:nvSpPr>
      <dsp:spPr>
        <a:xfrm>
          <a:off x="587152" y="1856738"/>
          <a:ext cx="687941" cy="687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0DAAA-D108-4059-AC97-3684B7E3B80A}">
      <dsp:nvSpPr>
        <dsp:cNvPr id="0" name=""/>
        <dsp:cNvSpPr/>
      </dsp:nvSpPr>
      <dsp:spPr>
        <a:xfrm>
          <a:off x="810084" y="2750798"/>
          <a:ext cx="9545738" cy="5503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84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>
              <a:solidFill>
                <a:srgbClr val="002060"/>
              </a:solidFill>
            </a:rPr>
            <a:t>Избранные вопросы математики. 11 класс</a:t>
          </a:r>
        </a:p>
      </dsp:txBody>
      <dsp:txXfrm>
        <a:off x="810084" y="2750798"/>
        <a:ext cx="9545738" cy="550353"/>
      </dsp:txXfrm>
    </dsp:sp>
    <dsp:sp modelId="{6FBA65E8-CD31-4C1E-8A87-521E03972FFA}">
      <dsp:nvSpPr>
        <dsp:cNvPr id="0" name=""/>
        <dsp:cNvSpPr/>
      </dsp:nvSpPr>
      <dsp:spPr>
        <a:xfrm>
          <a:off x="466113" y="2682004"/>
          <a:ext cx="687941" cy="687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BCB8E-010D-4DEF-AA44-AD59C144CFED}">
      <dsp:nvSpPr>
        <dsp:cNvPr id="0" name=""/>
        <dsp:cNvSpPr/>
      </dsp:nvSpPr>
      <dsp:spPr>
        <a:xfrm>
          <a:off x="415717" y="3576064"/>
          <a:ext cx="9940105" cy="5503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684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rgbClr val="002060"/>
              </a:solidFill>
            </a:rPr>
            <a:t>Решение олимпиадных задач. 6-11класс</a:t>
          </a:r>
        </a:p>
      </dsp:txBody>
      <dsp:txXfrm>
        <a:off x="415717" y="3576064"/>
        <a:ext cx="9940105" cy="550353"/>
      </dsp:txXfrm>
    </dsp:sp>
    <dsp:sp modelId="{AE181BE0-174E-422D-8E51-019D8E4AD341}">
      <dsp:nvSpPr>
        <dsp:cNvPr id="0" name=""/>
        <dsp:cNvSpPr/>
      </dsp:nvSpPr>
      <dsp:spPr>
        <a:xfrm>
          <a:off x="71746" y="3507269"/>
          <a:ext cx="687941" cy="687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19954-2F37-4980-B0BB-3510DA789868}">
      <dsp:nvSpPr>
        <dsp:cNvPr id="0" name=""/>
        <dsp:cNvSpPr/>
      </dsp:nvSpPr>
      <dsp:spPr>
        <a:xfrm>
          <a:off x="-5526448" y="-846113"/>
          <a:ext cx="6580098" cy="6580098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7A49D-573E-45C5-8BB0-57BE57B0DCD4}">
      <dsp:nvSpPr>
        <dsp:cNvPr id="0" name=""/>
        <dsp:cNvSpPr/>
      </dsp:nvSpPr>
      <dsp:spPr>
        <a:xfrm>
          <a:off x="460668" y="305394"/>
          <a:ext cx="8148811" cy="6111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III</a:t>
          </a: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Городской Турнир математических игр для 7-8 классов (Победители)</a:t>
          </a:r>
        </a:p>
      </dsp:txBody>
      <dsp:txXfrm>
        <a:off x="460668" y="305394"/>
        <a:ext cx="8148811" cy="611179"/>
      </dsp:txXfrm>
    </dsp:sp>
    <dsp:sp modelId="{67314F7F-691E-4F69-9E53-B075EB354E84}">
      <dsp:nvSpPr>
        <dsp:cNvPr id="0" name=""/>
        <dsp:cNvSpPr/>
      </dsp:nvSpPr>
      <dsp:spPr>
        <a:xfrm>
          <a:off x="78681" y="228996"/>
          <a:ext cx="763974" cy="763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68AD4-6AA5-42B3-89BA-D05BED14C144}">
      <dsp:nvSpPr>
        <dsp:cNvPr id="0" name=""/>
        <dsp:cNvSpPr/>
      </dsp:nvSpPr>
      <dsp:spPr>
        <a:xfrm>
          <a:off x="898622" y="1221869"/>
          <a:ext cx="7710858" cy="6111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 </a:t>
          </a: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Районная интеллектуальная игра для 5-6 классов (Победители)</a:t>
          </a:r>
        </a:p>
      </dsp:txBody>
      <dsp:txXfrm>
        <a:off x="898622" y="1221869"/>
        <a:ext cx="7710858" cy="611179"/>
      </dsp:txXfrm>
    </dsp:sp>
    <dsp:sp modelId="{45F19254-654C-447B-A027-029CE92923A0}">
      <dsp:nvSpPr>
        <dsp:cNvPr id="0" name=""/>
        <dsp:cNvSpPr/>
      </dsp:nvSpPr>
      <dsp:spPr>
        <a:xfrm>
          <a:off x="516635" y="1145472"/>
          <a:ext cx="763974" cy="763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9E575-9FC9-46F9-889C-F42A28FDE8FC}">
      <dsp:nvSpPr>
        <dsp:cNvPr id="0" name=""/>
        <dsp:cNvSpPr/>
      </dsp:nvSpPr>
      <dsp:spPr>
        <a:xfrm>
          <a:off x="1033038" y="2138345"/>
          <a:ext cx="7576441" cy="6111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IX</a:t>
          </a: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Городской Турнир кружка «Совенок» для 5-6 классов (Призеры)</a:t>
          </a:r>
        </a:p>
      </dsp:txBody>
      <dsp:txXfrm>
        <a:off x="1033038" y="2138345"/>
        <a:ext cx="7576441" cy="611179"/>
      </dsp:txXfrm>
    </dsp:sp>
    <dsp:sp modelId="{027D5CF9-86D4-4C71-88A3-0DD937820CC4}">
      <dsp:nvSpPr>
        <dsp:cNvPr id="0" name=""/>
        <dsp:cNvSpPr/>
      </dsp:nvSpPr>
      <dsp:spPr>
        <a:xfrm>
          <a:off x="651051" y="2061948"/>
          <a:ext cx="763974" cy="763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E9570-DF20-470C-A4F0-A0177213173A}">
      <dsp:nvSpPr>
        <dsp:cNvPr id="0" name=""/>
        <dsp:cNvSpPr/>
      </dsp:nvSpPr>
      <dsp:spPr>
        <a:xfrm>
          <a:off x="898622" y="3054821"/>
          <a:ext cx="7710858" cy="6111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XV </a:t>
          </a: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Лично-командное первенство НСО по математике среди 9-11 классов (В десятке лучших школ,2 лига)</a:t>
          </a:r>
        </a:p>
      </dsp:txBody>
      <dsp:txXfrm>
        <a:off x="898622" y="3054821"/>
        <a:ext cx="7710858" cy="611179"/>
      </dsp:txXfrm>
    </dsp:sp>
    <dsp:sp modelId="{2598E28A-C376-4C5D-BC44-10DD81F9301A}">
      <dsp:nvSpPr>
        <dsp:cNvPr id="0" name=""/>
        <dsp:cNvSpPr/>
      </dsp:nvSpPr>
      <dsp:spPr>
        <a:xfrm>
          <a:off x="516635" y="2978424"/>
          <a:ext cx="763974" cy="763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EB007-987B-4415-9F00-D3D58D736FBC}">
      <dsp:nvSpPr>
        <dsp:cNvPr id="0" name=""/>
        <dsp:cNvSpPr/>
      </dsp:nvSpPr>
      <dsp:spPr>
        <a:xfrm>
          <a:off x="460668" y="3971297"/>
          <a:ext cx="8148811" cy="61117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Лично-командное первенство НСО по математике для  6-8 классов (Победитель 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II</a:t>
          </a: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личного</a:t>
          </a: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</a:t>
          </a: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зачета,  задачи «Кенгуру»)</a:t>
          </a:r>
        </a:p>
      </dsp:txBody>
      <dsp:txXfrm>
        <a:off x="460668" y="3971297"/>
        <a:ext cx="8148811" cy="611179"/>
      </dsp:txXfrm>
    </dsp:sp>
    <dsp:sp modelId="{FFA588D6-6E20-458E-84EF-62F8B6A7EE1B}">
      <dsp:nvSpPr>
        <dsp:cNvPr id="0" name=""/>
        <dsp:cNvSpPr/>
      </dsp:nvSpPr>
      <dsp:spPr>
        <a:xfrm>
          <a:off x="78681" y="3894900"/>
          <a:ext cx="763974" cy="763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19954-2F37-4980-B0BB-3510DA789868}">
      <dsp:nvSpPr>
        <dsp:cNvPr id="0" name=""/>
        <dsp:cNvSpPr/>
      </dsp:nvSpPr>
      <dsp:spPr>
        <a:xfrm>
          <a:off x="-5526448" y="-846113"/>
          <a:ext cx="6580098" cy="6580098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C7A49D-573E-45C5-8BB0-57BE57B0DCD4}">
      <dsp:nvSpPr>
        <dsp:cNvPr id="0" name=""/>
        <dsp:cNvSpPr/>
      </dsp:nvSpPr>
      <dsp:spPr>
        <a:xfrm>
          <a:off x="460668" y="305394"/>
          <a:ext cx="8898111" cy="61117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Международный математический конкурс «Кенгуру-математика для всех» ( 677 участников, 3 призера России,3 призера НСО).</a:t>
          </a:r>
        </a:p>
      </dsp:txBody>
      <dsp:txXfrm>
        <a:off x="460668" y="305394"/>
        <a:ext cx="8898111" cy="611179"/>
      </dsp:txXfrm>
    </dsp:sp>
    <dsp:sp modelId="{67314F7F-691E-4F69-9E53-B075EB354E84}">
      <dsp:nvSpPr>
        <dsp:cNvPr id="0" name=""/>
        <dsp:cNvSpPr/>
      </dsp:nvSpPr>
      <dsp:spPr>
        <a:xfrm>
          <a:off x="78681" y="228996"/>
          <a:ext cx="763974" cy="763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68AD4-6AA5-42B3-89BA-D05BED14C144}">
      <dsp:nvSpPr>
        <dsp:cNvPr id="0" name=""/>
        <dsp:cNvSpPr/>
      </dsp:nvSpPr>
      <dsp:spPr>
        <a:xfrm>
          <a:off x="887200" y="1269890"/>
          <a:ext cx="8460158" cy="611179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Международная онлайн-олимпиада «</a:t>
          </a:r>
          <a:r>
            <a:rPr lang="ru-RU" sz="18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Фоксфорд</a:t>
          </a: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» (победителей 9, призеров 53). </a:t>
          </a:r>
        </a:p>
      </dsp:txBody>
      <dsp:txXfrm>
        <a:off x="887200" y="1269890"/>
        <a:ext cx="8460158" cy="611179"/>
      </dsp:txXfrm>
    </dsp:sp>
    <dsp:sp modelId="{45F19254-654C-447B-A027-029CE92923A0}">
      <dsp:nvSpPr>
        <dsp:cNvPr id="0" name=""/>
        <dsp:cNvSpPr/>
      </dsp:nvSpPr>
      <dsp:spPr>
        <a:xfrm>
          <a:off x="516635" y="1145472"/>
          <a:ext cx="763974" cy="763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9E575-9FC9-46F9-889C-F42A28FDE8FC}">
      <dsp:nvSpPr>
        <dsp:cNvPr id="0" name=""/>
        <dsp:cNvSpPr/>
      </dsp:nvSpPr>
      <dsp:spPr>
        <a:xfrm>
          <a:off x="1033038" y="2138345"/>
          <a:ext cx="8325741" cy="6111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Всероссийская олимпиада «Эврика» (2 победителя, 81 призер).</a:t>
          </a:r>
        </a:p>
      </dsp:txBody>
      <dsp:txXfrm>
        <a:off x="1033038" y="2138345"/>
        <a:ext cx="8325741" cy="611179"/>
      </dsp:txXfrm>
    </dsp:sp>
    <dsp:sp modelId="{027D5CF9-86D4-4C71-88A3-0DD937820CC4}">
      <dsp:nvSpPr>
        <dsp:cNvPr id="0" name=""/>
        <dsp:cNvSpPr/>
      </dsp:nvSpPr>
      <dsp:spPr>
        <a:xfrm>
          <a:off x="651051" y="2061948"/>
          <a:ext cx="763974" cy="763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E9570-DF20-470C-A4F0-A0177213173A}">
      <dsp:nvSpPr>
        <dsp:cNvPr id="0" name=""/>
        <dsp:cNvSpPr/>
      </dsp:nvSpPr>
      <dsp:spPr>
        <a:xfrm>
          <a:off x="913469" y="3078578"/>
          <a:ext cx="8431139" cy="6111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Всероссийская Ломоносовская олимпиада (призер).</a:t>
          </a:r>
        </a:p>
      </dsp:txBody>
      <dsp:txXfrm>
        <a:off x="913469" y="3078578"/>
        <a:ext cx="8431139" cy="611179"/>
      </dsp:txXfrm>
    </dsp:sp>
    <dsp:sp modelId="{2598E28A-C376-4C5D-BC44-10DD81F9301A}">
      <dsp:nvSpPr>
        <dsp:cNvPr id="0" name=""/>
        <dsp:cNvSpPr/>
      </dsp:nvSpPr>
      <dsp:spPr>
        <a:xfrm>
          <a:off x="516635" y="2978424"/>
          <a:ext cx="763974" cy="763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EB007-987B-4415-9F00-D3D58D736FBC}">
      <dsp:nvSpPr>
        <dsp:cNvPr id="0" name=""/>
        <dsp:cNvSpPr/>
      </dsp:nvSpPr>
      <dsp:spPr>
        <a:xfrm>
          <a:off x="460668" y="3971297"/>
          <a:ext cx="8898111" cy="61117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12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Всероссийская олимпиада Санкт-Петербургского университета (призер).</a:t>
          </a:r>
        </a:p>
      </dsp:txBody>
      <dsp:txXfrm>
        <a:off x="460668" y="3971297"/>
        <a:ext cx="8898111" cy="611179"/>
      </dsp:txXfrm>
    </dsp:sp>
    <dsp:sp modelId="{FFA588D6-6E20-458E-84EF-62F8B6A7EE1B}">
      <dsp:nvSpPr>
        <dsp:cNvPr id="0" name=""/>
        <dsp:cNvSpPr/>
      </dsp:nvSpPr>
      <dsp:spPr>
        <a:xfrm>
          <a:off x="78681" y="3894900"/>
          <a:ext cx="763974" cy="7639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64D58-BCFF-4D94-8631-D8C85CDA5A0B}">
      <dsp:nvSpPr>
        <dsp:cNvPr id="0" name=""/>
        <dsp:cNvSpPr/>
      </dsp:nvSpPr>
      <dsp:spPr>
        <a:xfrm>
          <a:off x="0" y="0"/>
          <a:ext cx="11226801" cy="1124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«Современный образовательный процесс в контексте требований  ФГОС», НИПКиПРО,18ч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«Коучинг в образовании как реализация требований ФГОС ОО », Санкт-Петербург, центр дополнительного профессионального образования, 72ч</a:t>
          </a:r>
        </a:p>
      </dsp:txBody>
      <dsp:txXfrm>
        <a:off x="2357822" y="0"/>
        <a:ext cx="8868978" cy="1124618"/>
      </dsp:txXfrm>
    </dsp:sp>
    <dsp:sp modelId="{4397325A-1B97-4E91-91C5-F5C1A799D757}">
      <dsp:nvSpPr>
        <dsp:cNvPr id="0" name=""/>
        <dsp:cNvSpPr/>
      </dsp:nvSpPr>
      <dsp:spPr>
        <a:xfrm>
          <a:off x="465892" y="112461"/>
          <a:ext cx="1538498" cy="899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96167-5AFD-4336-82F6-976485B85ED2}">
      <dsp:nvSpPr>
        <dsp:cNvPr id="0" name=""/>
        <dsp:cNvSpPr/>
      </dsp:nvSpPr>
      <dsp:spPr>
        <a:xfrm>
          <a:off x="0" y="1271853"/>
          <a:ext cx="11226801" cy="859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«Проектная  и исследовательская деятельность как способ формирования метапредметных результатов обучения в условиях реализации ФГОС», Фоксфорд,72ч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«Цифровой контент в образовании в условиях реализации ФГОС ООО»,НГПУ,36 ч</a:t>
          </a:r>
        </a:p>
      </dsp:txBody>
      <dsp:txXfrm>
        <a:off x="2357822" y="1271853"/>
        <a:ext cx="8868978" cy="859073"/>
      </dsp:txXfrm>
    </dsp:sp>
    <dsp:sp modelId="{13F5C513-03E5-4AF4-A649-A3C9ECE23934}">
      <dsp:nvSpPr>
        <dsp:cNvPr id="0" name=""/>
        <dsp:cNvSpPr/>
      </dsp:nvSpPr>
      <dsp:spPr>
        <a:xfrm>
          <a:off x="401899" y="1237079"/>
          <a:ext cx="1666483" cy="899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C5CAB-C532-4861-BE13-B787DF060832}">
      <dsp:nvSpPr>
        <dsp:cNvPr id="0" name=""/>
        <dsp:cNvSpPr/>
      </dsp:nvSpPr>
      <dsp:spPr>
        <a:xfrm>
          <a:off x="0" y="2252205"/>
          <a:ext cx="11226801" cy="12664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«Проектная деятельность учеников и учащихся при  обучении  по ФГОС ООО» </a:t>
          </a:r>
          <a:r>
            <a:rPr lang="ru-RU" sz="1800" b="1" kern="1200" dirty="0" err="1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НИПКиПРО</a:t>
          </a: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, 108 ч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«Формирование универсальных учебных действий средствами математики при обучении по ФГОС общего образования», ГКУ НСО НИМРО,108ч</a:t>
          </a:r>
        </a:p>
      </dsp:txBody>
      <dsp:txXfrm>
        <a:off x="2357822" y="2252205"/>
        <a:ext cx="8868978" cy="1266466"/>
      </dsp:txXfrm>
    </dsp:sp>
    <dsp:sp modelId="{2B96921D-D5EA-49AC-927A-6D615CF26070}">
      <dsp:nvSpPr>
        <dsp:cNvPr id="0" name=""/>
        <dsp:cNvSpPr/>
      </dsp:nvSpPr>
      <dsp:spPr>
        <a:xfrm>
          <a:off x="412565" y="2432621"/>
          <a:ext cx="1645152" cy="899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CAB87-4F1C-4E9B-9988-71A0AE636469}">
      <dsp:nvSpPr>
        <dsp:cNvPr id="0" name=""/>
        <dsp:cNvSpPr/>
      </dsp:nvSpPr>
      <dsp:spPr>
        <a:xfrm>
          <a:off x="0" y="3675017"/>
          <a:ext cx="11226801" cy="8544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«Нестандартные методы решения математических задач ЕГЭ И ГИА»,108ч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rPr>
            <a:t>«Задачи ЕГЭ и ОГЭ», ГЦРО,16ч</a:t>
          </a:r>
        </a:p>
      </dsp:txBody>
      <dsp:txXfrm>
        <a:off x="2357822" y="3675017"/>
        <a:ext cx="8868978" cy="854417"/>
      </dsp:txXfrm>
    </dsp:sp>
    <dsp:sp modelId="{29BEE13A-C29D-4CC6-BFD7-06C92C0A6008}">
      <dsp:nvSpPr>
        <dsp:cNvPr id="0" name=""/>
        <dsp:cNvSpPr/>
      </dsp:nvSpPr>
      <dsp:spPr>
        <a:xfrm>
          <a:off x="391234" y="3628163"/>
          <a:ext cx="1687814" cy="8996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B3857-F10E-4B00-9A1D-60016DC2A62C}">
      <dsp:nvSpPr>
        <dsp:cNvPr id="0" name=""/>
        <dsp:cNvSpPr/>
      </dsp:nvSpPr>
      <dsp:spPr>
        <a:xfrm>
          <a:off x="0" y="41528"/>
          <a:ext cx="10566399" cy="56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Заслуженный учитель РФ</a:t>
          </a:r>
        </a:p>
      </dsp:txBody>
      <dsp:txXfrm>
        <a:off x="2169819" y="41528"/>
        <a:ext cx="8396579" cy="565395"/>
      </dsp:txXfrm>
    </dsp:sp>
    <dsp:sp modelId="{9AD1FBF8-A929-4AFB-8DD9-1F8033D7381C}">
      <dsp:nvSpPr>
        <dsp:cNvPr id="0" name=""/>
        <dsp:cNvSpPr/>
      </dsp:nvSpPr>
      <dsp:spPr>
        <a:xfrm>
          <a:off x="56539" y="56539"/>
          <a:ext cx="2113279" cy="45231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9A132F-96A6-4A5D-8C9D-AC8466152129}">
      <dsp:nvSpPr>
        <dsp:cNvPr id="0" name=""/>
        <dsp:cNvSpPr/>
      </dsp:nvSpPr>
      <dsp:spPr>
        <a:xfrm>
          <a:off x="0" y="621935"/>
          <a:ext cx="10566399" cy="56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Почетные работники РФ </a:t>
          </a:r>
        </a:p>
      </dsp:txBody>
      <dsp:txXfrm>
        <a:off x="2169819" y="621935"/>
        <a:ext cx="8396579" cy="565395"/>
      </dsp:txXfrm>
    </dsp:sp>
    <dsp:sp modelId="{C007C216-62A3-4310-A7A3-39580474C2B4}">
      <dsp:nvSpPr>
        <dsp:cNvPr id="0" name=""/>
        <dsp:cNvSpPr/>
      </dsp:nvSpPr>
      <dsp:spPr>
        <a:xfrm>
          <a:off x="56539" y="678474"/>
          <a:ext cx="2113279" cy="45231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1D774C-3707-4721-BA02-9F12B16C42B1}">
      <dsp:nvSpPr>
        <dsp:cNvPr id="0" name=""/>
        <dsp:cNvSpPr/>
      </dsp:nvSpPr>
      <dsp:spPr>
        <a:xfrm>
          <a:off x="0" y="1243870"/>
          <a:ext cx="10566399" cy="56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«Образцовый учитель </a:t>
          </a:r>
          <a:r>
            <a:rPr lang="en-US" sz="20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SMART</a:t>
          </a:r>
          <a:r>
            <a:rPr lang="ru-RU" sz="2000" b="1" kern="1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»</a:t>
          </a:r>
          <a:endParaRPr lang="ru-RU" sz="2000" kern="1200" dirty="0"/>
        </a:p>
      </dsp:txBody>
      <dsp:txXfrm>
        <a:off x="2169819" y="1243870"/>
        <a:ext cx="8396579" cy="565395"/>
      </dsp:txXfrm>
    </dsp:sp>
    <dsp:sp modelId="{28B63968-6E62-48D2-878D-481A4E561420}">
      <dsp:nvSpPr>
        <dsp:cNvPr id="0" name=""/>
        <dsp:cNvSpPr/>
      </dsp:nvSpPr>
      <dsp:spPr>
        <a:xfrm>
          <a:off x="56539" y="1300410"/>
          <a:ext cx="2113279" cy="45231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AE77C5-77CB-4975-AB50-2CE584BFA06B}">
      <dsp:nvSpPr>
        <dsp:cNvPr id="0" name=""/>
        <dsp:cNvSpPr/>
      </dsp:nvSpPr>
      <dsp:spPr>
        <a:xfrm>
          <a:off x="0" y="1858749"/>
          <a:ext cx="10566399" cy="56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Лучшие учителя России</a:t>
          </a:r>
        </a:p>
      </dsp:txBody>
      <dsp:txXfrm>
        <a:off x="2169819" y="1858749"/>
        <a:ext cx="8396579" cy="565395"/>
      </dsp:txXfrm>
    </dsp:sp>
    <dsp:sp modelId="{36FB250E-7811-4629-9516-6AF8C339168B}">
      <dsp:nvSpPr>
        <dsp:cNvPr id="0" name=""/>
        <dsp:cNvSpPr/>
      </dsp:nvSpPr>
      <dsp:spPr>
        <a:xfrm>
          <a:off x="56539" y="1922345"/>
          <a:ext cx="2113279" cy="45231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9F8541-6142-4681-84E4-9618CD94B9BA}">
      <dsp:nvSpPr>
        <dsp:cNvPr id="0" name=""/>
        <dsp:cNvSpPr/>
      </dsp:nvSpPr>
      <dsp:spPr>
        <a:xfrm>
          <a:off x="0" y="2499806"/>
          <a:ext cx="10566399" cy="56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Лучший педагогический работник НСО</a:t>
          </a:r>
        </a:p>
      </dsp:txBody>
      <dsp:txXfrm>
        <a:off x="2169819" y="2499806"/>
        <a:ext cx="8396579" cy="565395"/>
      </dsp:txXfrm>
    </dsp:sp>
    <dsp:sp modelId="{2FDCAFBE-58F4-40AF-A52E-EC0E64182CBC}">
      <dsp:nvSpPr>
        <dsp:cNvPr id="0" name=""/>
        <dsp:cNvSpPr/>
      </dsp:nvSpPr>
      <dsp:spPr>
        <a:xfrm>
          <a:off x="56539" y="2544280"/>
          <a:ext cx="2113279" cy="452316"/>
        </a:xfrm>
        <a:prstGeom prst="roundRect">
          <a:avLst>
            <a:gd name="adj" fmla="val 10000"/>
          </a:avLst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03657C-BD8D-40C9-85A0-582AE961F8A6}">
      <dsp:nvSpPr>
        <dsp:cNvPr id="0" name=""/>
        <dsp:cNvSpPr/>
      </dsp:nvSpPr>
      <dsp:spPr>
        <a:xfrm>
          <a:off x="0" y="3109676"/>
          <a:ext cx="10566399" cy="56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Победитель первого регионального конкурса профессионального мастерства учителей</a:t>
          </a:r>
        </a:p>
      </dsp:txBody>
      <dsp:txXfrm>
        <a:off x="2169819" y="3109676"/>
        <a:ext cx="8396579" cy="565395"/>
      </dsp:txXfrm>
    </dsp:sp>
    <dsp:sp modelId="{B118A0C4-D000-4CB9-8A20-8502063FD83A}">
      <dsp:nvSpPr>
        <dsp:cNvPr id="0" name=""/>
        <dsp:cNvSpPr/>
      </dsp:nvSpPr>
      <dsp:spPr>
        <a:xfrm>
          <a:off x="31771" y="3211727"/>
          <a:ext cx="2113279" cy="45231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2B3916-146E-48E1-93E9-1C9F6C204B2B}">
      <dsp:nvSpPr>
        <dsp:cNvPr id="0" name=""/>
        <dsp:cNvSpPr/>
      </dsp:nvSpPr>
      <dsp:spPr>
        <a:xfrm>
          <a:off x="0" y="3731611"/>
          <a:ext cx="10566399" cy="56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Победители городского конкурса на получение бюджетного сертификата </a:t>
          </a:r>
        </a:p>
      </dsp:txBody>
      <dsp:txXfrm>
        <a:off x="2169819" y="3731611"/>
        <a:ext cx="8396579" cy="565395"/>
      </dsp:txXfrm>
    </dsp:sp>
    <dsp:sp modelId="{210A6647-51E6-455B-9ECB-E3EAC696391A}">
      <dsp:nvSpPr>
        <dsp:cNvPr id="0" name=""/>
        <dsp:cNvSpPr/>
      </dsp:nvSpPr>
      <dsp:spPr>
        <a:xfrm>
          <a:off x="56539" y="3788151"/>
          <a:ext cx="2113279" cy="45231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71BAB2-54BF-4267-9FBE-9970940AD98E}">
      <dsp:nvSpPr>
        <dsp:cNvPr id="0" name=""/>
        <dsp:cNvSpPr/>
      </dsp:nvSpPr>
      <dsp:spPr>
        <a:xfrm>
          <a:off x="0" y="4353546"/>
          <a:ext cx="10566399" cy="565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</a:rPr>
            <a:t>Дипломант Всероссийского конкурса  «</a:t>
          </a:r>
          <a:r>
            <a:rPr lang="en-US" sz="2000" b="1" kern="1200" dirty="0">
              <a:solidFill>
                <a:srgbClr val="002060"/>
              </a:solidFill>
            </a:rPr>
            <a:t>I</a:t>
          </a:r>
          <a:r>
            <a:rPr lang="ru-RU" sz="2000" b="1" kern="1200" dirty="0">
              <a:solidFill>
                <a:srgbClr val="002060"/>
              </a:solidFill>
            </a:rPr>
            <a:t> учитель»</a:t>
          </a:r>
        </a:p>
      </dsp:txBody>
      <dsp:txXfrm>
        <a:off x="2169819" y="4353546"/>
        <a:ext cx="8396579" cy="565395"/>
      </dsp:txXfrm>
    </dsp:sp>
    <dsp:sp modelId="{E044E02C-6604-4855-BB09-00928C1B07F7}">
      <dsp:nvSpPr>
        <dsp:cNvPr id="0" name=""/>
        <dsp:cNvSpPr/>
      </dsp:nvSpPr>
      <dsp:spPr>
        <a:xfrm>
          <a:off x="56539" y="4410086"/>
          <a:ext cx="2113279" cy="45231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1F475-96FD-4A7D-80EF-B0CFE7A4CFCE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B516E-DF3C-4C23-9979-796FCE9C1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9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B516E-DF3C-4C23-9979-796FCE9C16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B516E-DF3C-4C23-9979-796FCE9C16A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8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36A1FD-F24C-49FE-837D-0C763AC33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AF5ABCE-8727-4A3E-9D73-0D22E1EF8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011F82-90D5-47D1-9945-E3E91A6D4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3208B8-86CC-4BF9-8282-1DBEB263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508FA8-E7A8-4CCC-BF09-C72B698C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43F17A-3EC8-445C-AFBA-A779FE9D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86094F6-5120-437C-A12E-37115FA15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FC2CA1-D1F1-47BF-970E-9B376B173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8A5B1D-C82E-48C3-94F3-0E174FB34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F27A62-FB0F-4BA1-8F49-D26A594E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D1DC8BA-8909-49A4-AF2A-361A3BF03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1A15C23-7814-4E59-AD93-E28FCB9D5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8613C9-B333-417A-8A11-98A4A03B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C8A5C2-ACBA-4637-B26C-0599637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3A06DC-0F8A-4EF2-8AAF-BBB57B3C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6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DDF3DE-15D9-4C39-8218-58F53AE8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4AB30F-BA31-47F3-A285-BDBD98D9B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3DC204-327B-4268-BB1C-5BF2D989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94235F-39C7-4325-8DC2-544C568C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9C68B8-4843-44A4-BB81-4E39C35E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6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B15764-F0EB-422F-8585-C8D1368D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E40AB7-CE08-49B7-8FC3-B88ECB8B3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4D1A17-0493-420F-B877-412C175E7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BCCA5D-DB9B-4760-9F2D-A9E1235E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AD904B-53F2-42F5-8643-23D4ED74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E62CB1-2E6B-4668-B091-FD32DB39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1B270A-E208-4B3F-ABB7-42545F79A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DAB7AB-5755-45C6-A66F-C8679036D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BCADD7-D639-4749-AC00-DEABC92D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87890E-E34A-4A65-A516-C88CD80D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C5FF41-6D28-4772-B184-265C25BF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C072AF-9AEB-4C37-92B9-27FFCF52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485611-04C6-479C-BB10-D04C52803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80E33E-09A3-4679-9FCF-06906A47F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E67CD74-4F2C-42A2-B231-1C8E8B9CA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79EE8DF-73F6-426F-AC7C-DE9204D3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F883CE3-E053-4F2F-B7BC-E0C91857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DE011B4-2098-4E40-8AA5-2B2A8431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46F3EBC-3441-46EE-A662-6A5A3A79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A5173B-CEC3-4F63-98EF-46F0AD6E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4B071E9-7F1D-4607-B75F-38C29CC5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AA7A49-28E3-468F-8A46-17AC579D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7E8F26-459E-4348-9C1F-01CDB1E9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64A59EB-2D93-4196-93AE-5A85F1EA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B7F2FEA-648B-4DA9-AD68-CBAD8BF9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08A1F3-556C-4398-AC81-7763DC08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B8126A-47E0-4D38-BDD1-D8392969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3C3C0E-D232-4E77-B139-543C45F0A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388D0B-E64D-44A6-9D67-94507E011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6B78FB-A18D-459A-AFB2-7B8F278C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8B868FE-49FA-44AB-9C28-2ED4D64F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5E9FE3-B9DE-47EF-A70C-7726A092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C9A90E-1364-4B5D-97F9-BFDC0B99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85D1C7A-045B-4F2B-9BCD-4B655EE7B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C15E43-D8A2-4087-A447-E4D4349DB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D829529-4EFA-49FB-BC01-7BBADC11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3EBA8E-75B0-40BC-AB05-721F0203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6D2406-FB8E-441A-AE54-AA5E1537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1B3F8E-DA69-45AA-8BA7-23333FDE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83BF81-A08A-42C1-B76D-A5B54EF9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E7F425-B5DF-4398-A7E8-B5A55E02B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583CC3-37AA-4C37-9D9A-78E8CFE9C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721BE3-659E-4728-90E5-E29245D6D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033F-C249-43FE-A40F-D198CB7DBE40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D1AA6-8DA9-4822-B9EA-0D7B3B55F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3290"/>
          <a:stretch/>
        </p:blipFill>
        <p:spPr>
          <a:xfrm>
            <a:off x="0" y="12030"/>
            <a:ext cx="12192000" cy="683393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634550" y="574578"/>
            <a:ext cx="8201849" cy="57246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29050" y="968280"/>
            <a:ext cx="7679584" cy="5447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КАФЕДРА  </a:t>
            </a:r>
          </a:p>
          <a:p>
            <a:pPr algn="ctr"/>
            <a:r>
              <a:rPr lang="ru-RU" sz="6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МАТЕМАТИКИ </a:t>
            </a:r>
          </a:p>
          <a:p>
            <a:pPr algn="ctr"/>
            <a:r>
              <a:rPr lang="ru-RU" sz="6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Второй </a:t>
            </a:r>
          </a:p>
          <a:p>
            <a:pPr algn="ctr"/>
            <a:r>
              <a:rPr lang="ru-RU" sz="6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Новосибирской </a:t>
            </a:r>
            <a:r>
              <a:rPr lang="ru-RU" sz="6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гимназии</a:t>
            </a:r>
          </a:p>
          <a:p>
            <a:pPr algn="r"/>
            <a:r>
              <a:rPr lang="ru-RU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Самчелеева</a:t>
            </a:r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В.М., зав. кафедры математики,</a:t>
            </a:r>
          </a:p>
          <a:p>
            <a:pPr algn="r"/>
            <a:r>
              <a:rPr lang="ru-RU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учитель математики МАОУ Вторая гимназия</a:t>
            </a:r>
            <a:endParaRPr lang="ru-RU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8C75AC-1CF0-4B51-BE3C-24F365926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4" y="395253"/>
            <a:ext cx="2503960" cy="15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7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0266" y="134111"/>
            <a:ext cx="10946023" cy="1602803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Некоторые результаты участия обучающихся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ВНГ в очных олимпиадах и турнирах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2018-2019 учебный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81" y="1736916"/>
            <a:ext cx="11664994" cy="5121084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/>
          </p:nvPr>
        </p:nvGraphicFramePr>
        <p:xfrm>
          <a:off x="1698221" y="1853522"/>
          <a:ext cx="8677679" cy="488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26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0266" y="134111"/>
            <a:ext cx="10946023" cy="1602803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Некоторые результаты участия обучающихся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ВНГ в заочных олимпиадах и турнирах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2017-2018 учебный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3" y="1620309"/>
            <a:ext cx="11664994" cy="5121084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/>
          </p:nvPr>
        </p:nvGraphicFramePr>
        <p:xfrm>
          <a:off x="1698221" y="1751922"/>
          <a:ext cx="9426979" cy="488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6564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8300" y="323850"/>
            <a:ext cx="11518900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Участие обучающихся ВНГ во всероссийской олимпиаде школьников  2015-2018 учебный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68301" y="1684269"/>
          <a:ext cx="11415404" cy="4986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93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9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9011">
                  <a:extLst>
                    <a:ext uri="{9D8B030D-6E8A-4147-A177-3AD203B41FA5}">
                      <a16:colId xmlns:a16="http://schemas.microsoft.com/office/drawing/2014/main" xmlns="" val="1942075435"/>
                    </a:ext>
                  </a:extLst>
                </a:gridCol>
              </a:tblGrid>
              <a:tr h="1062544"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Победители и призеры</a:t>
                      </a:r>
                    </a:p>
                    <a:p>
                      <a:pPr algn="ctr"/>
                      <a:r>
                        <a:rPr lang="ru-RU" sz="2400" dirty="0"/>
                        <a:t>2015-2016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Победители и призеры</a:t>
                      </a:r>
                    </a:p>
                    <a:p>
                      <a:pPr algn="ctr"/>
                      <a:r>
                        <a:rPr lang="ru-RU" sz="2400" dirty="0"/>
                        <a:t>2016-2017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Победители и призеры</a:t>
                      </a:r>
                    </a:p>
                    <a:p>
                      <a:pPr algn="ctr"/>
                      <a:r>
                        <a:rPr lang="ru-RU" sz="2400" dirty="0"/>
                        <a:t>2017-2018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Победители и призеры</a:t>
                      </a:r>
                    </a:p>
                    <a:p>
                      <a:pPr algn="ctr"/>
                      <a:r>
                        <a:rPr lang="ru-RU" sz="2400" dirty="0"/>
                        <a:t>2018-2019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33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Муниципальный этап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ru-RU" sz="4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+ 5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33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Региональный этап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 </a:t>
                      </a:r>
                    </a:p>
                    <a:p>
                      <a:pPr algn="ctr"/>
                      <a:r>
                        <a:rPr lang="ru-RU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участника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 </a:t>
                      </a:r>
                    </a:p>
                    <a:p>
                      <a:pPr algn="ctr"/>
                      <a:r>
                        <a:rPr lang="ru-RU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участника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339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Заключительный этап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5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0266" y="323850"/>
            <a:ext cx="109460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(итоговая) аттестация обучающихся </a:t>
            </a: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 классов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1524001"/>
            <a:ext cx="12075886" cy="511059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4708603-72EB-45EC-8B1C-AFBB7A13C8CE}"/>
              </a:ext>
            </a:extLst>
          </p:cNvPr>
          <p:cNvSpPr/>
          <p:nvPr/>
        </p:nvSpPr>
        <p:spPr>
          <a:xfrm>
            <a:off x="932497" y="2093685"/>
            <a:ext cx="10623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 итогам обучения в 2017-2018 году 99 обучающихся 9 классов МАОУ ВНГ освоили образовательные программы основного общего образования и были допущены к государственной итоговой аттестации в форме основного государственного экзамена (ОГЭ).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 итогам сдачи ОГЭ все обучающиеся 9 классов получили аттестаты об основном общем образовании, из них 14– аттестаты с отличием.</a:t>
            </a:r>
          </a:p>
        </p:txBody>
      </p:sp>
    </p:spTree>
    <p:extLst>
      <p:ext uri="{BB962C8B-B14F-4D97-AF65-F5344CB8AC3E}">
        <p14:creationId xmlns:p14="http://schemas.microsoft.com/office/powerpoint/2010/main" val="11640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0266" y="323850"/>
            <a:ext cx="109460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(итоговая) аттестация обучающихся </a:t>
            </a: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 классов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1" y="1652229"/>
            <a:ext cx="7141029" cy="5205771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228512B-DAEE-43B6-BBDD-79B514109BBD}"/>
              </a:ext>
            </a:extLst>
          </p:cNvPr>
          <p:cNvGrpSpPr/>
          <p:nvPr/>
        </p:nvGrpSpPr>
        <p:grpSpPr>
          <a:xfrm>
            <a:off x="721177" y="1930401"/>
            <a:ext cx="5843815" cy="4622799"/>
            <a:chOff x="1178167" y="774641"/>
            <a:chExt cx="5715002" cy="517043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55E72BA5-C505-468C-A733-E64B59CED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42" t="33333" r="74347" b="42564"/>
            <a:stretch/>
          </p:blipFill>
          <p:spPr>
            <a:xfrm>
              <a:off x="1178167" y="774641"/>
              <a:ext cx="4375908" cy="516451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F19993A3-E41E-4A46-888F-C72D8853AD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254" t="33333" r="58752" b="42564"/>
            <a:stretch/>
          </p:blipFill>
          <p:spPr>
            <a:xfrm>
              <a:off x="5554075" y="774641"/>
              <a:ext cx="1339094" cy="5170436"/>
            </a:xfrm>
            <a:prstGeom prst="rect">
              <a:avLst/>
            </a:prstGeom>
          </p:spPr>
        </p:pic>
      </p:grp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1A3896CA-ABF3-4E94-AB9A-256B8CB42915}"/>
              </a:ext>
            </a:extLst>
          </p:cNvPr>
          <p:cNvSpPr/>
          <p:nvPr/>
        </p:nvSpPr>
        <p:spPr>
          <a:xfrm>
            <a:off x="7213600" y="2133600"/>
            <a:ext cx="4838700" cy="42873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Результаты ОГЭ: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Всего –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99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учащихся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Среднее значение отметки –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4,7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Средний балл –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25,3/32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Количество 100% результатов –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15 </a:t>
            </a:r>
          </a:p>
        </p:txBody>
      </p:sp>
    </p:spTree>
    <p:extLst>
      <p:ext uri="{BB962C8B-B14F-4D97-AF65-F5344CB8AC3E}">
        <p14:creationId xmlns:p14="http://schemas.microsoft.com/office/powerpoint/2010/main" val="29158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0266" y="323850"/>
            <a:ext cx="109460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итоговая аттестация обучающихся </a:t>
            </a: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11 классов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81" y="1736916"/>
            <a:ext cx="11664994" cy="512108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7AE18EB-5879-409D-A5CC-DD56E6AE51DC}"/>
              </a:ext>
            </a:extLst>
          </p:cNvPr>
          <p:cNvSpPr/>
          <p:nvPr/>
        </p:nvSpPr>
        <p:spPr>
          <a:xfrm>
            <a:off x="939755" y="2504470"/>
            <a:ext cx="1050294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 итогам обучения в 2017-2018 учебном году 56 обучающихся 11 классов ВНГ освоили образовательные программы среднего общего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образования и были допущены к государственной итоговой аттестации в форме единого государственного экзамена.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 итогам сдачи ЕГЭ все 56 обучающихся получили аттестаты о среднем общем образовании, из них 12 – аттестаты с отличием и медали «За особые успехи в учении»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7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0266" y="323850"/>
            <a:ext cx="109460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(итоговая) аттестация обучающихся </a:t>
            </a: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11 классов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3" y="1404199"/>
            <a:ext cx="11664994" cy="512108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DF69457-3234-4C9A-88EB-41391D79C150}"/>
              </a:ext>
            </a:extLst>
          </p:cNvPr>
          <p:cNvSpPr/>
          <p:nvPr/>
        </p:nvSpPr>
        <p:spPr>
          <a:xfrm>
            <a:off x="758547" y="2023836"/>
            <a:ext cx="5839960" cy="373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 ЕГЭ 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Всего –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Наивысший балл –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балл –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63 ,8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Свыше 80 баллов –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Свыше 90 баллов – 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учащийся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ÐÐ¾ÑÑÑÐ¿Ð°ÑÑÐ¸Ð¼">
            <a:extLst>
              <a:ext uri="{FF2B5EF4-FFF2-40B4-BE49-F238E27FC236}">
                <a16:creationId xmlns:a16="http://schemas.microsoft.com/office/drawing/2014/main" xmlns="" id="{017E7BCE-A34B-483B-88BE-1768EC6243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507" y="2858349"/>
            <a:ext cx="4856893" cy="2190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1127" y="333375"/>
            <a:ext cx="109460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Учебники по математике,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используемые в образовательном процессе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4999"/>
            <a:ext cx="12222864" cy="41783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33675"/>
            <a:ext cx="192183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alleng.org/d_images/math/826_2_small.jpg">
            <a:extLst>
              <a:ext uri="{FF2B5EF4-FFF2-40B4-BE49-F238E27FC236}">
                <a16:creationId xmlns:a16="http://schemas.microsoft.com/office/drawing/2014/main" xmlns="" id="{E00A96E8-59D4-40B2-A528-DC707AC2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08" y="2733675"/>
            <a:ext cx="175849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://rabochaya-tetrad-uchebnik.com/algebra/algebra_8_klass_uchebnik_nikoljskiy_potapov/1.jpg">
            <a:extLst>
              <a:ext uri="{FF2B5EF4-FFF2-40B4-BE49-F238E27FC236}">
                <a16:creationId xmlns:a16="http://schemas.microsoft.com/office/drawing/2014/main" xmlns="" id="{212174D8-6969-4145-91F7-5B24947CF42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65" y="2733675"/>
            <a:ext cx="1908315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ÐÐ°ÑÐµÐ¼Ð°ÑÐ¸ÐºÐ° 5 ÐºÐ»Ð°ÑÑ ÐÐ¸ÐºÐ¾Ð»ÑÑÐºÐ¸Ð¹, ÐÐ¾ÑÐ°Ð¿Ð¾Ð², Ð ÐµÑÐµÑÐ½Ð¸ÐºÐ¾Ð²">
            <a:extLst>
              <a:ext uri="{FF2B5EF4-FFF2-40B4-BE49-F238E27FC236}">
                <a16:creationId xmlns:a16="http://schemas.microsoft.com/office/drawing/2014/main" xmlns="" id="{C4D6E8C9-FE94-4C63-83F9-5A6159FF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53" y="2733675"/>
            <a:ext cx="187360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Ð°ÑÐµÐ¼Ð°ÑÐ¸ÐºÐ° 6 ÐºÐ»Ð°ÑÑ ÐÐ¸ÐºÐ¾Ð»ÑÑÐºÐ¸Ð¹, ÐÐ¾ÑÐ°Ð¿Ð¾Ð², Ð ÐµÑÐµÑÐ½Ð¸ÐºÐ¾Ð²">
            <a:extLst>
              <a:ext uri="{FF2B5EF4-FFF2-40B4-BE49-F238E27FC236}">
                <a16:creationId xmlns:a16="http://schemas.microsoft.com/office/drawing/2014/main" xmlns="" id="{EB44395B-8E2D-4628-88A4-7EF9512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78" y="2733675"/>
            <a:ext cx="1901887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http://rabochaya-tetrad-uchebnik.com/algebra/algebra_7_klass_uchebnik_nikoljskiy_potapov/1.jpg">
            <a:extLst>
              <a:ext uri="{FF2B5EF4-FFF2-40B4-BE49-F238E27FC236}">
                <a16:creationId xmlns:a16="http://schemas.microsoft.com/office/drawing/2014/main" xmlns="" id="{B2C985D5-CB11-4983-A60A-83665B89F91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84" y="2733675"/>
            <a:ext cx="1714862" cy="25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6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1127" y="333375"/>
            <a:ext cx="109460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Учебники по математике,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используемые в образовательном процессе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62" y="1993900"/>
            <a:ext cx="12191999" cy="4533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11" y="2688977"/>
            <a:ext cx="2063389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062" y="2688977"/>
            <a:ext cx="190673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rcRect l="435" t="376" r="48136" b="23113"/>
          <a:stretch/>
        </p:blipFill>
        <p:spPr>
          <a:xfrm>
            <a:off x="9551300" y="2688977"/>
            <a:ext cx="193585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4508" y="2688977"/>
            <a:ext cx="183940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6416" y="2688977"/>
            <a:ext cx="183459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6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901" y="333375"/>
            <a:ext cx="11518900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Учебники по математике, планируемые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 образовательном процессе в 2019-2020 учебном 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4700"/>
            <a:ext cx="12192000" cy="425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77118"/>
            <a:ext cx="192183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alleng.org/d_images/math/826_2_small.jpg">
            <a:extLst>
              <a:ext uri="{FF2B5EF4-FFF2-40B4-BE49-F238E27FC236}">
                <a16:creationId xmlns:a16="http://schemas.microsoft.com/office/drawing/2014/main" xmlns="" id="{E00A96E8-59D4-40B2-A528-DC707AC2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993" y="2877118"/>
            <a:ext cx="175849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://rabochaya-tetrad-uchebnik.com/algebra/algebra_8_klass_uchebnik_nikoljskiy_potapov/1.jpg">
            <a:extLst>
              <a:ext uri="{FF2B5EF4-FFF2-40B4-BE49-F238E27FC236}">
                <a16:creationId xmlns:a16="http://schemas.microsoft.com/office/drawing/2014/main" xmlns="" id="{212174D8-6969-4145-91F7-5B24947CF42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409" y="2877118"/>
            <a:ext cx="1908315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ÐÐ°ÑÐµÐ¼Ð°ÑÐ¸ÐºÐ° 5 ÐºÐ»Ð°ÑÑ ÐÐ¸ÐºÐ¾Ð»ÑÑÐºÐ¸Ð¹, ÐÐ¾ÑÐ°Ð¿Ð¾Ð², Ð ÐµÑÐµÑÐ½Ð¸ÐºÐ¾Ð²">
            <a:extLst>
              <a:ext uri="{FF2B5EF4-FFF2-40B4-BE49-F238E27FC236}">
                <a16:creationId xmlns:a16="http://schemas.microsoft.com/office/drawing/2014/main" xmlns="" id="{C4D6E8C9-FE94-4C63-83F9-5A6159FF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163" y="2877118"/>
            <a:ext cx="187360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Ð°ÑÐµÐ¼Ð°ÑÐ¸ÐºÐ° 6 ÐºÐ»Ð°ÑÑ ÐÐ¸ÐºÐ¾Ð»ÑÑÐºÐ¸Ð¹, ÐÐ¾ÑÐ°Ð¿Ð¾Ð², Ð ÐµÑÐµÑÐ½Ð¸ÐºÐ¾Ð²">
            <a:extLst>
              <a:ext uri="{FF2B5EF4-FFF2-40B4-BE49-F238E27FC236}">
                <a16:creationId xmlns:a16="http://schemas.microsoft.com/office/drawing/2014/main" xmlns="" id="{EB44395B-8E2D-4628-88A4-7EF95123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48" y="2877118"/>
            <a:ext cx="190188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Ð»ÐµÐºÑÐ°Ð½Ð´ÑÐ¾Ð²Ð°, ÐÐ¾ÑÐ´ÐºÐ¾Ð²Ð¸Ñ, Ð¡ÐµÐ¼ÐµÐ½Ð¾Ð², ÐÐ°ÑÐ´Ð°ÑÐ°ÐµÐ²Ð° - ÐÐ»Ð³ÐµÐ±ÑÐ°. 7 ÐºÐ»Ð°ÑÑ. Ð£ÑÐµÐ±Ð½Ð¾Ðµ Ð¿Ð¾ÑÐ¾Ð±Ð¸Ðµ. Ð¤ÐÐÐ¡ Ð¾Ð±Ð»Ð¾Ð¶ÐºÐ° ÐºÐ½Ð¸Ð³Ð¸">
            <a:extLst>
              <a:ext uri="{FF2B5EF4-FFF2-40B4-BE49-F238E27FC236}">
                <a16:creationId xmlns:a16="http://schemas.microsoft.com/office/drawing/2014/main" xmlns="" id="{20CDE752-4101-4222-8D86-F1DD2F410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b="8900"/>
          <a:stretch/>
        </p:blipFill>
        <p:spPr bwMode="auto">
          <a:xfrm>
            <a:off x="6320414" y="2877118"/>
            <a:ext cx="188733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3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22030" y="333375"/>
            <a:ext cx="11401669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AE3F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333375"/>
            <a:ext cx="9305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Цель работы кафедры  математики </a:t>
            </a:r>
          </a:p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2018-2019 учебный год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1" y="1533525"/>
            <a:ext cx="11769969" cy="51974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52650" y="2452211"/>
            <a:ext cx="8762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B2168E9-92B8-469B-A7C6-7CF5EE5A73FF}"/>
              </a:ext>
            </a:extLst>
          </p:cNvPr>
          <p:cNvSpPr/>
          <p:nvPr/>
        </p:nvSpPr>
        <p:spPr>
          <a:xfrm>
            <a:off x="1369801" y="3429000"/>
            <a:ext cx="99343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Оптимизация системы обучения математике, обеспечивающей совершенствование форм организации образовательного процесса и успешность сдачи учащимися государственной аттестации в 9 и 11-х классах. </a:t>
            </a:r>
          </a:p>
          <a:p>
            <a:pPr indent="457200" algn="just"/>
            <a:r>
              <a:rPr lang="ru-RU" sz="28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Внедрение дистанционного обучения в учебный процесс.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4D12BC-AE94-4F83-8D6E-F722ECA179BE}"/>
              </a:ext>
            </a:extLst>
          </p:cNvPr>
          <p:cNvSpPr/>
          <p:nvPr/>
        </p:nvSpPr>
        <p:spPr>
          <a:xfrm>
            <a:off x="2510537" y="2052936"/>
            <a:ext cx="875546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Изучение математики должно стать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«осознанным и внутренне мотивированным процессом» </a:t>
            </a:r>
          </a:p>
          <a:p>
            <a:pPr lvl="0" algn="r" fontAlgn="base">
              <a:spcBef>
                <a:spcPts val="600"/>
              </a:spcBef>
              <a:spcAft>
                <a:spcPct val="0"/>
              </a:spcAft>
            </a:pPr>
            <a:r>
              <a:rPr lang="ru-RU" alt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цели Концепции математического образования</a:t>
            </a:r>
            <a:r>
              <a:rPr lang="ru-RU" alt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43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900" y="333375"/>
            <a:ext cx="11572875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Учебники по математике, планируемые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 образовательном процессе в 2019-2020 учебном 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9992"/>
            <a:ext cx="12192000" cy="4476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74" y="2688977"/>
            <a:ext cx="2224942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890" y="2748213"/>
            <a:ext cx="18294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rcRect l="435" t="376" r="48136" b="23113"/>
          <a:stretch/>
        </p:blipFill>
        <p:spPr>
          <a:xfrm>
            <a:off x="9711821" y="2748213"/>
            <a:ext cx="193585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6836" y="2688977"/>
            <a:ext cx="183940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6768" y="2688977"/>
            <a:ext cx="183459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6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362"/>
            <a:ext cx="12293600" cy="66210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52650" y="2452211"/>
            <a:ext cx="8762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94DB0F-8F43-4424-9F67-9844CD0A5B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00" r="7560"/>
          <a:stretch/>
        </p:blipFill>
        <p:spPr>
          <a:xfrm>
            <a:off x="647700" y="422726"/>
            <a:ext cx="10947400" cy="61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1127" y="333375"/>
            <a:ext cx="109460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Повышение квалификации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47699" y="1934865"/>
            <a:ext cx="11226801" cy="4529435"/>
            <a:chOff x="850899" y="2074565"/>
            <a:chExt cx="11226801" cy="42098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aphicFrame>
          <p:nvGraphicFramePr>
            <p:cNvPr id="17" name="Схема 16"/>
            <p:cNvGraphicFramePr/>
            <p:nvPr>
              <p:extLst>
                <p:ext uri="{D42A27DB-BD31-4B8C-83A1-F6EECF244321}">
                  <p14:modId xmlns:p14="http://schemas.microsoft.com/office/powerpoint/2010/main" val="282278389"/>
                </p:ext>
              </p:extLst>
            </p:nvPr>
          </p:nvGraphicFramePr>
          <p:xfrm>
            <a:off x="850899" y="2074565"/>
            <a:ext cx="11226801" cy="42098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447799" y="2237059"/>
              <a:ext cx="1152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2015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47799" y="3347184"/>
              <a:ext cx="1152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2016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7799" y="4414563"/>
              <a:ext cx="1152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2017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47799" y="5521811"/>
              <a:ext cx="1152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2018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51180-CB48-4F63-A000-A1E223844FF8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429CE1-4C8C-4B3E-A3F2-22EFB231E65A}"/>
              </a:ext>
            </a:extLst>
          </p:cNvPr>
          <p:cNvSpPr txBox="1"/>
          <p:nvPr/>
        </p:nvSpPr>
        <p:spPr>
          <a:xfrm>
            <a:off x="2371724" y="2715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8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1500" y="333375"/>
            <a:ext cx="11020425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Награды учителей математики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25526" y="1703087"/>
            <a:ext cx="10566399" cy="4964414"/>
            <a:chOff x="2032000" y="1753349"/>
            <a:chExt cx="8516997" cy="4384984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3397917360"/>
                </p:ext>
              </p:extLst>
            </p:nvPr>
          </p:nvGraphicFramePr>
          <p:xfrm>
            <a:off x="2032000" y="1790700"/>
            <a:ext cx="8516997" cy="43476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 rot="10800000" flipV="1">
              <a:off x="2635357" y="1753349"/>
              <a:ext cx="587651" cy="57089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300" normalizeH="0" baseline="0" noProof="0" dirty="0">
                  <a:ln w="11430" cmpd="sng">
                    <a:solidFill>
                      <a:srgbClr val="5B9BD5">
                        <a:tint val="1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rgbClr val="5B9BD5">
                        <a:satMod val="220000"/>
                        <a:alpha val="35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 rot="10800000" flipV="1">
              <a:off x="2604644" y="2281044"/>
              <a:ext cx="587652" cy="57089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300" normalizeH="0" baseline="0" noProof="0" dirty="0">
                  <a:ln w="11430" cmpd="sng">
                    <a:solidFill>
                      <a:srgbClr val="5B9BD5">
                        <a:tint val="1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rgbClr val="5B9BD5">
                        <a:satMod val="220000"/>
                        <a:alpha val="35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 rot="10800000" flipH="1" flipV="1">
              <a:off x="2429212" y="5045485"/>
              <a:ext cx="959138" cy="5708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300" normalizeH="0" baseline="0" noProof="0" dirty="0">
                  <a:ln w="11430" cmpd="sng">
                    <a:solidFill>
                      <a:srgbClr val="5B9BD5">
                        <a:tint val="1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rgbClr val="5B9BD5">
                        <a:satMod val="220000"/>
                        <a:alpha val="35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 rot="10800000" flipV="1">
              <a:off x="2604640" y="2854210"/>
              <a:ext cx="587653" cy="57089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300" normalizeH="0" baseline="0" noProof="0" dirty="0">
                  <a:ln w="11430" cmpd="sng">
                    <a:solidFill>
                      <a:srgbClr val="5B9BD5">
                        <a:tint val="1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rgbClr val="5B9BD5">
                        <a:satMod val="220000"/>
                        <a:alpha val="35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 rot="10800000" flipV="1">
              <a:off x="2584165" y="3397092"/>
              <a:ext cx="587654" cy="57089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300" normalizeH="0" baseline="0" noProof="0" dirty="0">
                  <a:ln w="11430" cmpd="sng">
                    <a:solidFill>
                      <a:srgbClr val="5B9BD5">
                        <a:tint val="1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rgbClr val="5B9BD5">
                        <a:satMod val="220000"/>
                        <a:alpha val="35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 rot="10800000" flipV="1">
              <a:off x="2584163" y="4534457"/>
              <a:ext cx="587656" cy="57089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300" normalizeH="0" baseline="0" noProof="0" dirty="0">
                  <a:ln w="11430" cmpd="sng">
                    <a:solidFill>
                      <a:srgbClr val="5B9BD5">
                        <a:tint val="1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rgbClr val="5B9BD5">
                        <a:satMod val="220000"/>
                        <a:alpha val="35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 rot="10800000" flipV="1">
              <a:off x="2480397" y="3941783"/>
              <a:ext cx="813364" cy="57089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300" normalizeH="0" baseline="0" noProof="0" dirty="0">
                  <a:ln w="11430" cmpd="sng">
                    <a:solidFill>
                      <a:srgbClr val="5B9BD5">
                        <a:tint val="10000"/>
                      </a:srgb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45500">
                      <a:srgbClr val="5B9BD5">
                        <a:satMod val="220000"/>
                        <a:alpha val="35000"/>
                      </a:srgbClr>
                    </a:glo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 rot="10800000" flipV="1">
            <a:off x="1766068" y="6033459"/>
            <a:ext cx="7290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300" normalizeH="0" baseline="0" noProof="0" dirty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812480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41127" y="333375"/>
            <a:ext cx="67931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AE3F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9823" y="333375"/>
            <a:ext cx="488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Андросова </a:t>
            </a:r>
          </a:p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Юлия Анатольевна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1127" y="1949021"/>
            <a:ext cx="6659773" cy="4648629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127" y="2101242"/>
            <a:ext cx="63930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Заслуженный учитель РФ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отдела инновационно-методической работы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36 лет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них 36 в ВНГ)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кредо: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400" b="1" u="sng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</a:pPr>
            <a:r>
              <a:rPr lang="ru-RU" sz="32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«Математика-первая из всех наук и полезна , и необходима для них»</a:t>
            </a:r>
          </a:p>
          <a:p>
            <a:pPr>
              <a:buClr>
                <a:srgbClr val="C00000"/>
              </a:buClr>
            </a:pPr>
            <a:r>
              <a:rPr lang="ru-RU" sz="32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</a:t>
            </a:r>
            <a:r>
              <a:rPr lang="ru-RU" sz="2800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Р.Бэкон</a:t>
            </a:r>
            <a:endParaRPr lang="ru-RU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26" name="Picture 2" descr="ÐÐ½Ð´ÑÐ¾ÑÐ¾Ð²Ð° Ð®.Ð.">
            <a:extLst>
              <a:ext uri="{FF2B5EF4-FFF2-40B4-BE49-F238E27FC236}">
                <a16:creationId xmlns:a16="http://schemas.microsoft.com/office/drawing/2014/main" xmlns="" id="{5E0A0675-8F4C-4FAA-AFE8-BF4D12FE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35" y="535566"/>
            <a:ext cx="3840000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28C75AC-1CF0-4B51-BE3C-24F365926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2" y="535566"/>
            <a:ext cx="12557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41127" y="333375"/>
            <a:ext cx="67931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E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9823" y="333375"/>
            <a:ext cx="488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Андрийчук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Любовь Ивановна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1127" y="1923621"/>
            <a:ext cx="6793123" cy="4648629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925" y="2008374"/>
            <a:ext cx="6404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Лучший педагогический работник НСО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31 год </a:t>
            </a:r>
            <a:r>
              <a:rPr lang="ru-RU" sz="24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них 16 в ВНГ)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u="sng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кредо:</a:t>
            </a:r>
          </a:p>
          <a:p>
            <a:pPr lvl="0">
              <a:buClr>
                <a:srgbClr val="C00000"/>
              </a:buClr>
            </a:pPr>
            <a:r>
              <a:rPr lang="ru-RU" sz="3200" b="1" i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«Чтобы быть хорошим учителем, нужно любить то, что преподаешь, и любить тех, кому преподаешь…» </a:t>
            </a:r>
          </a:p>
          <a:p>
            <a:pPr lvl="0" algn="r">
              <a:buClr>
                <a:srgbClr val="C00000"/>
              </a:buClr>
            </a:pPr>
            <a:r>
              <a:rPr lang="ru-RU" sz="320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В.Ключевский</a:t>
            </a:r>
            <a:r>
              <a:rPr lang="ru-RU" sz="320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28C75AC-1CF0-4B51-BE3C-24F365926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2" y="535566"/>
            <a:ext cx="12557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ÐÐ½Ð´ÑÐ¸Ð¹ÑÑÐº Ð.Ð.">
            <a:extLst>
              <a:ext uri="{FF2B5EF4-FFF2-40B4-BE49-F238E27FC236}">
                <a16:creationId xmlns:a16="http://schemas.microsoft.com/office/drawing/2014/main" xmlns="" id="{5117744C-78E4-44B5-AF1E-9A8714A3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75" y="534435"/>
            <a:ext cx="3764460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41127" y="333375"/>
            <a:ext cx="67931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E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9823" y="333375"/>
            <a:ext cx="488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err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Балаева</a:t>
            </a:r>
            <a:r>
              <a:rPr lang="ru-RU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Ирина Алексеевна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13" y="1629719"/>
            <a:ext cx="7404187" cy="4534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667" y="2134736"/>
            <a:ext cx="6910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квалификационная категория</a:t>
            </a:r>
          </a:p>
          <a:p>
            <a:pPr marL="571500" lvl="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6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25 лет </a:t>
            </a:r>
            <a:r>
              <a:rPr lang="ru-RU" sz="24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них 3 в ВНГ)</a:t>
            </a:r>
          </a:p>
          <a:p>
            <a:pPr marL="571500" lvl="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600" b="1" i="1" u="sng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кредо:</a:t>
            </a:r>
          </a:p>
          <a:p>
            <a:pPr lvl="0">
              <a:buClr>
                <a:srgbClr val="C00000"/>
              </a:buClr>
            </a:pPr>
            <a:r>
              <a:rPr lang="ru-RU" sz="3600" b="1" i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«Плохо не то, что не знаешь, а то, что знать не хочешь»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ACF3926-F95E-4D8F-8080-C523EBAE5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2" y="535566"/>
            <a:ext cx="12557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ÐÐ°Ð»Ð°ÐµÐ²Ð° ÐÑÐ¸Ð½Ð° ÐÐ»ÐµÐºÑÐµÐµÐ²Ð½Ð°">
            <a:extLst>
              <a:ext uri="{FF2B5EF4-FFF2-40B4-BE49-F238E27FC236}">
                <a16:creationId xmlns:a16="http://schemas.microsoft.com/office/drawing/2014/main" xmlns="" id="{088D9CE0-52A9-4BCB-BFDC-E65466AC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385" y="729000"/>
            <a:ext cx="3840000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41127" y="333375"/>
            <a:ext cx="67931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AE3F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823" y="333375"/>
            <a:ext cx="488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Камышева </a:t>
            </a:r>
          </a:p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Нина Николаевна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1" y="1736916"/>
            <a:ext cx="7635919" cy="512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480" y="2343077"/>
            <a:ext cx="705171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Почетный работник сферы образования РФ</a:t>
            </a: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39 лет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них 15 в ВНГ)</a:t>
            </a:r>
          </a:p>
          <a:p>
            <a:pPr marL="57150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кредо:</a:t>
            </a:r>
          </a:p>
          <a:p>
            <a:pPr marL="571500" lvl="0" indent="-5715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600" b="1" i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мыслям надобно учить, а мыслить» </a:t>
            </a:r>
          </a:p>
          <a:p>
            <a:pPr lvl="0" algn="r">
              <a:buClr>
                <a:srgbClr val="C00000"/>
              </a:buClr>
            </a:pPr>
            <a:r>
              <a:rPr lang="ru-RU" sz="3200" i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(И. Кант)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27D4DDF-103C-4633-ACF5-64BC78033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2" y="535566"/>
            <a:ext cx="12557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ÐÐ°Ð¼ÑÑÐµÐ²Ð° Ð.Ð.">
            <a:extLst>
              <a:ext uri="{FF2B5EF4-FFF2-40B4-BE49-F238E27FC236}">
                <a16:creationId xmlns:a16="http://schemas.microsoft.com/office/drawing/2014/main" xmlns="" id="{F8020656-CE9C-4E8F-99C5-33492391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35" y="535566"/>
            <a:ext cx="3772947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615" y="295275"/>
            <a:ext cx="67931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AE3F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9823" y="333375"/>
            <a:ext cx="488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Попова </a:t>
            </a:r>
          </a:p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Ольга Владимировна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571195"/>
            <a:ext cx="7518400" cy="52868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615" y="1917012"/>
            <a:ext cx="70464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ПГ ми­нис­терс­тва об­ра­зова­ния и на­уки РФ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Победитель первого регионального конкурса профессионального мастерства  учителей математики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37 лет </a:t>
            </a:r>
            <a:r>
              <a: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 4года в ВНГ)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кредо:</a:t>
            </a:r>
          </a:p>
          <a:p>
            <a:pPr>
              <a:buClr>
                <a:srgbClr val="C00000"/>
              </a:buClr>
            </a:pPr>
            <a:r>
              <a:rPr lang="ru-RU" sz="32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«Успех - это движение от неудачи к неудаче без потери энтузиазма»</a:t>
            </a:r>
          </a:p>
          <a:p>
            <a:pPr algn="r">
              <a:buClr>
                <a:srgbClr val="C00000"/>
              </a:buClr>
            </a:pPr>
            <a:r>
              <a:rPr lang="ru-RU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ru-RU" sz="2800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У.Черчиль</a:t>
            </a:r>
            <a:r>
              <a:rPr lang="ru-RU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5D0BEE-00F7-4ABC-9841-D098DE6B0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2" y="535566"/>
            <a:ext cx="12557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ÐÐ¾Ð¿Ð¾Ð²Ð° ÐÐ»ÑÐ³Ð° ÐÐ»Ð°Ð´Ð¸Ð¼Ð¸ÑÐ¾Ð²Ð½Ð°">
            <a:extLst>
              <a:ext uri="{FF2B5EF4-FFF2-40B4-BE49-F238E27FC236}">
                <a16:creationId xmlns:a16="http://schemas.microsoft.com/office/drawing/2014/main" xmlns="" id="{62D6331E-0DF5-4BBA-9677-42A3B288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20" y="578167"/>
            <a:ext cx="3894153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3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41127" y="333375"/>
            <a:ext cx="67931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AE3F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8225" y="333375"/>
            <a:ext cx="5107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Самчелеева</a:t>
            </a:r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Валентина Михайловна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1" y="1592834"/>
            <a:ext cx="7632700" cy="5121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7589" y="1735716"/>
            <a:ext cx="6793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Заслуженный учитель РФ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Заведующая кафедрой математики ВНГ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Стаж работы 37лет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(из них 37 в ВНГ)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Педагогическое кредо:</a:t>
            </a:r>
          </a:p>
          <a:p>
            <a:pPr>
              <a:buClr>
                <a:srgbClr val="C00000"/>
              </a:buClr>
            </a:pPr>
            <a:r>
              <a:rPr lang="ru-RU" sz="32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«Во всяком человеке – человек с большой буквы. Иногда его трудно извлечь, иногда невозможно, но пробовать нужно всегда»</a:t>
            </a:r>
          </a:p>
          <a:p>
            <a:pPr algn="r">
              <a:buClr>
                <a:srgbClr val="C00000"/>
              </a:buClr>
            </a:pPr>
            <a:r>
              <a:rPr lang="ru-RU" sz="32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(Олег </a:t>
            </a:r>
            <a:r>
              <a:rPr lang="ru-RU" sz="2800" b="1" i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Куваев</a:t>
            </a:r>
            <a:r>
              <a:rPr lang="ru-RU" sz="28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4B160BD-5DFA-4040-BB39-C409CBCEC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2" y="535566"/>
            <a:ext cx="12557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Ð¡Ð°Ð¼ÑÐµÐ»ÐµÐµÐ²Ð° Ð.Ð.">
            <a:extLst>
              <a:ext uri="{FF2B5EF4-FFF2-40B4-BE49-F238E27FC236}">
                <a16:creationId xmlns:a16="http://schemas.microsoft.com/office/drawing/2014/main" xmlns="" id="{AA103B04-EB12-499A-BFED-1586C9DA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826" y="535566"/>
            <a:ext cx="3584377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3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30200" y="333375"/>
            <a:ext cx="11633200" cy="911225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E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487" y="462117"/>
            <a:ext cx="1141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Задачи кафедры  математики на 2018-2019 учебный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2650" y="2452211"/>
            <a:ext cx="8762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1" u="none" strike="noStrike" kern="1200" cap="none" spc="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E022DA-7F56-468C-834C-5392E28E182F}"/>
              </a:ext>
            </a:extLst>
          </p:cNvPr>
          <p:cNvSpPr/>
          <p:nvPr/>
        </p:nvSpPr>
        <p:spPr>
          <a:xfrm>
            <a:off x="195124" y="1544664"/>
            <a:ext cx="666287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eaLnBrk="0" fontAlgn="base" hangingPunct="0">
              <a:spcAft>
                <a:spcPts val="1200"/>
              </a:spcAft>
              <a:buClr>
                <a:srgbClr val="8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altLang="ru-RU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alibri" panose="020F0502020204030204" pitchFamily="34" charset="0"/>
              </a:rPr>
              <a:t>Повышение учебной мотивации школьников к изучению математики.</a:t>
            </a:r>
          </a:p>
          <a:p>
            <a:pPr lvl="0" indent="360000" eaLnBrk="0" fontAlgn="base" hangingPunct="0">
              <a:spcAft>
                <a:spcPts val="1200"/>
              </a:spcAft>
              <a:buClr>
                <a:srgbClr val="8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altLang="ru-RU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alibri" panose="020F0502020204030204" pitchFamily="34" charset="0"/>
              </a:rPr>
              <a:t>Совершенствование содержания математического образования.</a:t>
            </a:r>
          </a:p>
          <a:p>
            <a:pPr lvl="0" indent="360000" eaLnBrk="0" fontAlgn="base" hangingPunct="0">
              <a:spcAft>
                <a:spcPts val="1200"/>
              </a:spcAft>
              <a:buClr>
                <a:srgbClr val="8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altLang="ru-RU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alibri" panose="020F0502020204030204" pitchFamily="34" charset="0"/>
              </a:rPr>
              <a:t>Устранение пробелов в базовых знаниях для каждого обучающегося.</a:t>
            </a:r>
          </a:p>
          <a:p>
            <a:pPr lvl="0" indent="360000" eaLnBrk="0" fontAlgn="base" hangingPunct="0">
              <a:spcAft>
                <a:spcPts val="1200"/>
              </a:spcAft>
              <a:buClr>
                <a:srgbClr val="8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altLang="ru-RU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alibri" panose="020F0502020204030204" pitchFamily="34" charset="0"/>
              </a:rPr>
              <a:t>Создание условий для учащихся, имеющих высокую мотивацию и проявляющих выдающиеся математические способности.</a:t>
            </a:r>
          </a:p>
          <a:p>
            <a:pPr lvl="0" indent="360000" eaLnBrk="0" fontAlgn="base" hangingPunct="0">
              <a:spcAft>
                <a:spcPts val="1200"/>
              </a:spcAft>
              <a:buClr>
                <a:srgbClr val="8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altLang="ru-RU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alibri" panose="020F0502020204030204" pitchFamily="34" charset="0"/>
              </a:rPr>
              <a:t>Готовность применения математических знаний в других предметных областях.</a:t>
            </a:r>
          </a:p>
          <a:p>
            <a:pPr lvl="0" indent="360000" eaLnBrk="0" fontAlgn="base" hangingPunct="0">
              <a:spcAft>
                <a:spcPts val="1200"/>
              </a:spcAft>
              <a:buClr>
                <a:srgbClr val="80000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altLang="ru-RU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Calibri" panose="020F0502020204030204" pitchFamily="34" charset="0"/>
              </a:rPr>
              <a:t>Совершенствование уровня профессионализма учителей математики.</a:t>
            </a:r>
          </a:p>
        </p:txBody>
      </p:sp>
      <p:pic>
        <p:nvPicPr>
          <p:cNvPr id="9" name="Рисунок 8" descr="Ð¡ÐµÐ¼Ð¸Ð½Ð°Ñ ÑÑÐ¸ÑÐµÐ»ÐµÐ¹ Ð¼Ð°ÑÐµÐ¼Ð°ÑÐ¸ÐºÐ¸">
            <a:extLst>
              <a:ext uri="{FF2B5EF4-FFF2-40B4-BE49-F238E27FC236}">
                <a16:creationId xmlns:a16="http://schemas.microsoft.com/office/drawing/2014/main" xmlns="" id="{944196E6-FCAC-493F-8F59-341E68E945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20" y="2207323"/>
            <a:ext cx="2794001" cy="1708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DSC_0152">
            <a:extLst>
              <a:ext uri="{FF2B5EF4-FFF2-40B4-BE49-F238E27FC236}">
                <a16:creationId xmlns:a16="http://schemas.microsoft.com/office/drawing/2014/main" xmlns="" id="{AFAD743C-4B9F-4B47-9F66-469AA7FF8E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705" y="1108448"/>
            <a:ext cx="2063751" cy="280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-1\folders1\Андросова\Входящие\Дни науки\4 дек_ОК\_DSC1431.JPG">
            <a:extLst>
              <a:ext uri="{FF2B5EF4-FFF2-40B4-BE49-F238E27FC236}">
                <a16:creationId xmlns:a16="http://schemas.microsoft.com/office/drawing/2014/main" xmlns="" id="{C1AC127D-376A-466F-A8ED-9C39841862C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5400" y="4140200"/>
            <a:ext cx="4022968" cy="253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1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41127" y="333375"/>
            <a:ext cx="67931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AE3F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1" y="333375"/>
            <a:ext cx="5124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Фомина </a:t>
            </a:r>
          </a:p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Элина Геннадьевна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25" y="1889316"/>
            <a:ext cx="7452885" cy="4613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709" y="2308122"/>
            <a:ext cx="68826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Почетный работник основного общего образования РФ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Стаж работы 25 лет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(из них 25 в ВНГ)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Заместитель директора по УВР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Педагогическое кредо:</a:t>
            </a:r>
          </a:p>
          <a:p>
            <a:pPr lvl="0">
              <a:buClr>
                <a:srgbClr val="C00000"/>
              </a:buClr>
            </a:pPr>
            <a:r>
              <a:rPr lang="ru-RU" sz="3200" b="1" i="1" dirty="0">
                <a:ln w="0"/>
                <a:solidFill>
                  <a:srgbClr val="4472C4">
                    <a:lumMod val="50000"/>
                  </a:srgbClr>
                </a:solidFill>
              </a:rPr>
              <a:t>«Сотрудничество и сотворчество»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b="1" dirty="0"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0BC8CBC-F266-4EA4-8906-D9369A2CA3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2" y="535566"/>
            <a:ext cx="12557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Ð¤Ð¾Ð¼Ð¸Ð½Ð° Ð­.Ð.">
            <a:extLst>
              <a:ext uri="{FF2B5EF4-FFF2-40B4-BE49-F238E27FC236}">
                <a16:creationId xmlns:a16="http://schemas.microsoft.com/office/drawing/2014/main" xmlns="" id="{517D0E09-6680-4DB1-AB86-3107780F7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17" y="535565"/>
            <a:ext cx="3840000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41127" y="333375"/>
            <a:ext cx="67931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AE3F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2" y="333375"/>
            <a:ext cx="5200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Макарова </a:t>
            </a:r>
          </a:p>
          <a:p>
            <a:pPr algn="ctr"/>
            <a:r>
              <a:rPr lang="ru-RU" sz="36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Светлана Александровна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1127" y="1819275"/>
            <a:ext cx="6793123" cy="4752975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107" y="1997075"/>
            <a:ext cx="64631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Высшая квалификационная категория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32 года </a:t>
            </a:r>
            <a:r>
              <a:rPr lang="ru-RU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них 6 в ВНГ)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u="sng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кредо: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i="1" dirty="0">
                <a:ln w="0"/>
                <a:solidFill>
                  <a:schemeClr val="accent1">
                    <a:lumMod val="50000"/>
                  </a:schemeClr>
                </a:solidFill>
              </a:rPr>
              <a:t>«Учить правильно-это учить легко, быстро и интересно. Я лучший учитель до тех пор, пока я интересен себе и интересен своим детям»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9FD92CE-8466-4909-8140-DFC9DBF88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2" y="535566"/>
            <a:ext cx="12557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ÐÐ°ÐºÐ°ÑÐ¾Ð²Ð° Ð¡.Ð.">
            <a:extLst>
              <a:ext uri="{FF2B5EF4-FFF2-40B4-BE49-F238E27FC236}">
                <a16:creationId xmlns:a16="http://schemas.microsoft.com/office/drawing/2014/main" xmlns="" id="{80799E9A-311B-464F-AF70-BF9EFA36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19" y="535566"/>
            <a:ext cx="3839999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41127" y="333375"/>
            <a:ext cx="67931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E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9823" y="333375"/>
            <a:ext cx="488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Зотова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Светлана Анатольевна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1127" y="1819275"/>
            <a:ext cx="6793123" cy="4752975"/>
          </a:xfrm>
          <a:prstGeom prst="roundRect">
            <a:avLst>
              <a:gd name="adj" fmla="val 16667"/>
            </a:avLst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00" y="1997075"/>
            <a:ext cx="63057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квалификационная категория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работы 13 лет </a:t>
            </a:r>
            <a:r>
              <a:rPr lang="ru-RU" sz="24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них 1 в ВНГ)</a:t>
            </a:r>
          </a:p>
          <a:p>
            <a:pPr marL="457200" lvl="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3200" b="1" u="sng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Педагогическое кредо:</a:t>
            </a:r>
          </a:p>
          <a:p>
            <a:pPr lvl="0">
              <a:buClr>
                <a:srgbClr val="C00000"/>
              </a:buClr>
            </a:pPr>
            <a:r>
              <a:rPr lang="ru-RU" sz="3200" b="1" i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«Школа-это жизнь! Делай так, чтобы ученик в ней был счастлив и успешен»</a:t>
            </a:r>
            <a:endParaRPr lang="ru-RU" sz="2800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9FD92CE-8466-4909-8140-DFC9DBF88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12" y="535566"/>
            <a:ext cx="12557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ÐÐ°ÑÑÐ¸Ð½ÐºÐ¸ Ð¿Ð¾ Ð·Ð°Ð¿ÑÐ¾ÑÑ ÑÐ²ÐµÑÐ»Ð°Ð½Ð° ÐÐ½Ð°ÑÐ¾Ð»ÑÐµÐ²Ð½Ð° ÐÐ¾ÑÐ¾Ð²Ð° ÐÐµÐ¼ÐµÑÐ¾Ð²Ð¾ Ð¤Ð¾ÑÐ¾">
            <a:extLst>
              <a:ext uri="{FF2B5EF4-FFF2-40B4-BE49-F238E27FC236}">
                <a16:creationId xmlns:a16="http://schemas.microsoft.com/office/drawing/2014/main" xmlns="" id="{33938C4E-6A34-4CDD-80AD-80E06237B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2" r="9450" b="3183"/>
          <a:stretch/>
        </p:blipFill>
        <p:spPr bwMode="auto">
          <a:xfrm>
            <a:off x="7664211" y="549000"/>
            <a:ext cx="4145308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0266" y="323850"/>
            <a:ext cx="109460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Направления деятельности кафедры математики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600"/>
            <a:ext cx="12306299" cy="56261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13B187C-4EA6-4055-89C4-E9BA14399662}"/>
              </a:ext>
            </a:extLst>
          </p:cNvPr>
          <p:cNvSpPr/>
          <p:nvPr/>
        </p:nvSpPr>
        <p:spPr>
          <a:xfrm>
            <a:off x="1311964" y="3564837"/>
            <a:ext cx="10005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503238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80000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2F94EAA-6492-40C6-AB68-FCBBE08D7CE7}"/>
              </a:ext>
            </a:extLst>
          </p:cNvPr>
          <p:cNvSpPr/>
          <p:nvPr/>
        </p:nvSpPr>
        <p:spPr>
          <a:xfrm>
            <a:off x="917991" y="1606979"/>
            <a:ext cx="11032710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80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Методическое сопровождение процесса обучения математике.</a:t>
            </a:r>
          </a:p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80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Изучение и апробация современных УМК.</a:t>
            </a:r>
          </a:p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80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и научное сопровождение олимпиадного, научно-исследовательского, конкурсного движения учащихся.</a:t>
            </a:r>
          </a:p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80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проектной деятельности учащихся.</a:t>
            </a:r>
          </a:p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80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Освоение современных образовательных технологий, использование деятельностного подхода .</a:t>
            </a:r>
          </a:p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80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Осуществление межпредметных связей, интеграции с другими предметами.</a:t>
            </a:r>
          </a:p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80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Осуществление профориентационной работы.</a:t>
            </a:r>
          </a:p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80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 педагогов к участию в профессиональных  конкурсах.</a:t>
            </a:r>
          </a:p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80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методических семинаров по решению задач повышенного уровня трудности.</a:t>
            </a:r>
          </a:p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80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Составление «сквозных» рабочих программ по математике, обеспечивающих преемственность обучения между образовательными уровнями. </a:t>
            </a:r>
          </a:p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80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Контроль за реализацией требований, соответствующих ФГОС.</a:t>
            </a:r>
          </a:p>
          <a:p>
            <a:pPr marL="342900" marR="0" lvl="0" indent="-342900" algn="l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800000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altLang="ru-RU" sz="1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Контрольно-аналитическая деятельность за качеством образования.</a:t>
            </a:r>
            <a:endParaRPr kumimoji="0" lang="ru-RU" sz="19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71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36570"/>
            <a:ext cx="11379199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Основные направления в работе кафедры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81" y="1736916"/>
            <a:ext cx="11398294" cy="512108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93056629"/>
              </p:ext>
            </p:extLst>
          </p:nvPr>
        </p:nvGraphicFramePr>
        <p:xfrm>
          <a:off x="1631938" y="2054087"/>
          <a:ext cx="8877321" cy="436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0677" y="297947"/>
            <a:ext cx="10860298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Использование современных технологий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 преподавании математики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81" y="1736916"/>
            <a:ext cx="11560219" cy="512108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/>
          </p:nvPr>
        </p:nvGraphicFramePr>
        <p:xfrm>
          <a:off x="1142976" y="2214554"/>
          <a:ext cx="950597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177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501" y="333375"/>
            <a:ext cx="10915650" cy="1127125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Количество часов в неделю</a:t>
            </a:r>
            <a:r>
              <a:rPr kumimoji="0" lang="ru-RU" sz="1000" b="0" i="0" u="none" strike="noStrike" kern="14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81" y="1736916"/>
            <a:ext cx="11664994" cy="512108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61320"/>
              </p:ext>
            </p:extLst>
          </p:nvPr>
        </p:nvGraphicFramePr>
        <p:xfrm>
          <a:off x="866774" y="2209800"/>
          <a:ext cx="10474323" cy="4140200"/>
        </p:xfrm>
        <a:graphic>
          <a:graphicData uri="http://schemas.openxmlformats.org/drawingml/2006/table">
            <a:tbl>
              <a:tblPr/>
              <a:tblGrid>
                <a:gridCol w="2024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7140">
                  <a:extLst>
                    <a:ext uri="{9D8B030D-6E8A-4147-A177-3AD203B41FA5}">
                      <a16:colId xmlns:a16="http://schemas.microsoft.com/office/drawing/2014/main" xmlns="" val="3884472212"/>
                    </a:ext>
                  </a:extLst>
                </a:gridCol>
                <a:gridCol w="1207140">
                  <a:extLst>
                    <a:ext uri="{9D8B030D-6E8A-4147-A177-3AD203B41FA5}">
                      <a16:colId xmlns:a16="http://schemas.microsoft.com/office/drawing/2014/main" xmlns="" val="938583669"/>
                    </a:ext>
                  </a:extLst>
                </a:gridCol>
                <a:gridCol w="1207140">
                  <a:extLst>
                    <a:ext uri="{9D8B030D-6E8A-4147-A177-3AD203B41FA5}">
                      <a16:colId xmlns:a16="http://schemas.microsoft.com/office/drawing/2014/main" xmlns="" val="1788270902"/>
                    </a:ext>
                  </a:extLst>
                </a:gridCol>
                <a:gridCol w="1207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71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71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03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6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11 класс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9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7729188"/>
                  </a:ext>
                </a:extLst>
              </a:tr>
              <a:tr h="1062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Алгебра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(База/профиль)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4/5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4/5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4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2/3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>
            <a:off x="9961563" y="3573463"/>
            <a:ext cx="5118964" cy="10398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7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1127" y="333375"/>
            <a:ext cx="10946023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Спецкурсы по математике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81" y="1736916"/>
            <a:ext cx="11664994" cy="512108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12611567"/>
              </p:ext>
            </p:extLst>
          </p:nvPr>
        </p:nvGraphicFramePr>
        <p:xfrm>
          <a:off x="1070811" y="2003616"/>
          <a:ext cx="10416339" cy="440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73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900" y="323850"/>
            <a:ext cx="11531600" cy="1200150"/>
          </a:xfrm>
          <a:prstGeom prst="roundRect">
            <a:avLst/>
          </a:prstGeom>
          <a:solidFill>
            <a:srgbClr val="DAE3F3"/>
          </a:solidFill>
          <a:ln>
            <a:solidFill>
              <a:srgbClr val="DAE3F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Внеурочная деятельность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5" y="1551425"/>
            <a:ext cx="8011887" cy="512108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ED3C899-B04B-4547-B730-14CC5CD136FE}"/>
              </a:ext>
            </a:extLst>
          </p:cNvPr>
          <p:cNvSpPr/>
          <p:nvPr/>
        </p:nvSpPr>
        <p:spPr>
          <a:xfrm>
            <a:off x="467631" y="2256652"/>
            <a:ext cx="7453994" cy="403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342900" rtl="0" eaLnBrk="1" fontAlgn="base" latinLnBrk="0" hangingPunct="1">
              <a:lnSpc>
                <a:spcPct val="100000"/>
              </a:lnSpc>
              <a:spcAft>
                <a:spcPts val="1000"/>
              </a:spcAft>
              <a:buClr>
                <a:srgbClr val="A53010"/>
              </a:buClr>
              <a:buSzPct val="12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Спецкурсы «Избранные вопросы математики».</a:t>
            </a:r>
          </a:p>
          <a:p>
            <a:pPr marL="342900" marR="0" lvl="0" indent="-342900" algn="l" defTabSz="342900" rtl="0" eaLnBrk="1" fontAlgn="base" latinLnBrk="0" hangingPunct="1">
              <a:lnSpc>
                <a:spcPct val="100000"/>
              </a:lnSpc>
              <a:spcAft>
                <a:spcPts val="1000"/>
              </a:spcAft>
              <a:buClr>
                <a:srgbClr val="A53010"/>
              </a:buClr>
              <a:buSzPct val="12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Куборо</a:t>
            </a: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342900" rtl="0" eaLnBrk="1" fontAlgn="base" latinLnBrk="0" hangingPunct="1">
              <a:lnSpc>
                <a:spcPct val="100000"/>
              </a:lnSpc>
              <a:spcAft>
                <a:spcPts val="1000"/>
              </a:spcAft>
              <a:buClr>
                <a:srgbClr val="A53010"/>
              </a:buClr>
              <a:buSzPct val="12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Школа олимпийского резерва.</a:t>
            </a:r>
          </a:p>
          <a:p>
            <a:pPr marL="342900" marR="0" lvl="0" indent="-342900" algn="l" defTabSz="342900" rtl="0" eaLnBrk="1" fontAlgn="base" latinLnBrk="0" hangingPunct="1">
              <a:lnSpc>
                <a:spcPct val="100000"/>
              </a:lnSpc>
              <a:spcAft>
                <a:spcPts val="1000"/>
              </a:spcAft>
              <a:buClr>
                <a:srgbClr val="A53010"/>
              </a:buClr>
              <a:buSzPct val="12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Дистанционная математическая школа.</a:t>
            </a:r>
          </a:p>
          <a:p>
            <a:pPr marL="342900" marR="0" lvl="0" indent="-342900" algn="l" defTabSz="342900" rtl="0" eaLnBrk="1" fontAlgn="base" latinLnBrk="0" hangingPunct="1">
              <a:lnSpc>
                <a:spcPct val="100000"/>
              </a:lnSpc>
              <a:spcAft>
                <a:spcPts val="1000"/>
              </a:spcAft>
              <a:buClr>
                <a:srgbClr val="A53010"/>
              </a:buClr>
              <a:buSzPct val="12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Инженерные проекты.</a:t>
            </a:r>
          </a:p>
          <a:p>
            <a:pPr marL="342900" marR="0" lvl="0" indent="-342900" algn="l" defTabSz="342900" rtl="0" eaLnBrk="1" fontAlgn="base" latinLnBrk="0" hangingPunct="1">
              <a:lnSpc>
                <a:spcPct val="100000"/>
              </a:lnSpc>
              <a:spcAft>
                <a:spcPts val="1000"/>
              </a:spcAft>
              <a:buClr>
                <a:srgbClr val="A53010"/>
              </a:buClr>
              <a:buSzPct val="12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Олимпиада НТИ.</a:t>
            </a:r>
          </a:p>
          <a:p>
            <a:pPr marL="342900" marR="0" lvl="0" indent="-342900" algn="l" defTabSz="342900" rtl="0" eaLnBrk="1" fontAlgn="base" latinLnBrk="0" hangingPunct="1">
              <a:lnSpc>
                <a:spcPct val="100000"/>
              </a:lnSpc>
              <a:spcAft>
                <a:spcPts val="1000"/>
              </a:spcAft>
              <a:buClr>
                <a:srgbClr val="A53010"/>
              </a:buClr>
              <a:buSzPct val="12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Технопредпринимательские</a:t>
            </a: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проекты.</a:t>
            </a:r>
          </a:p>
          <a:p>
            <a:pPr marL="342900" marR="0" lvl="0" indent="-342900" algn="l" defTabSz="342900" rtl="0" eaLnBrk="1" fontAlgn="base" latinLnBrk="0" hangingPunct="1">
              <a:lnSpc>
                <a:spcPct val="100000"/>
              </a:lnSpc>
              <a:spcAft>
                <a:spcPts val="1000"/>
              </a:spcAft>
              <a:buClr>
                <a:srgbClr val="A53010"/>
              </a:buClr>
              <a:buSzPct val="120000"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altLang="ru-RU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Городские математические игры кружка «Совёнок», школы «Пифагор».</a:t>
            </a:r>
          </a:p>
        </p:txBody>
      </p:sp>
      <p:pic>
        <p:nvPicPr>
          <p:cNvPr id="6" name="Picture 2" descr="IX ÐÐ¾ÑÐ¾Ð´ÑÐºÐ¾Ð¹ ÑÑÑÐ½Ð¸Ñ Ð¼Ð°ÑÐµÐ¼Ð°ÑÐ¸ÑÐµÑÐºÐ¸Ñ Ð¸Ð³Ñ">
            <a:extLst>
              <a:ext uri="{FF2B5EF4-FFF2-40B4-BE49-F238E27FC236}">
                <a16:creationId xmlns:a16="http://schemas.microsoft.com/office/drawing/2014/main" xmlns="" id="{43B70934-9F9E-4D16-A60D-8F3590E2007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71" y="1714612"/>
            <a:ext cx="3553756" cy="239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174243DA-C670-4061-AACD-2B3E33D815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0454" y="4193560"/>
            <a:ext cx="3644046" cy="2397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4503</TotalTime>
  <Words>1330</Words>
  <Application>Microsoft Office PowerPoint</Application>
  <PresentationFormat>Произвольный</PresentationFormat>
  <Paragraphs>264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Борздун</dc:creator>
  <cp:lastModifiedBy>Пользователь</cp:lastModifiedBy>
  <cp:revision>265</cp:revision>
  <dcterms:created xsi:type="dcterms:W3CDTF">2016-10-06T14:04:14Z</dcterms:created>
  <dcterms:modified xsi:type="dcterms:W3CDTF">2019-04-11T07:54:51Z</dcterms:modified>
</cp:coreProperties>
</file>