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66" r:id="rId3"/>
    <p:sldId id="259" r:id="rId4"/>
    <p:sldId id="267" r:id="rId5"/>
    <p:sldId id="260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99FFCC"/>
    <a:srgbClr val="66FFCC"/>
    <a:srgbClr val="00FFCC"/>
    <a:srgbClr val="FFFF66"/>
    <a:srgbClr val="ECF2DE"/>
    <a:srgbClr val="FFCC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72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096DB3-1A9C-42FD-83E1-88A435A50ABE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2C1843-91F9-442A-BF7C-E0A610CFCA5A}">
      <dgm:prSet phldrT="[Текст]"/>
      <dgm:spPr/>
      <dgm:t>
        <a:bodyPr/>
        <a:lstStyle/>
        <a:p>
          <a:r>
            <a:rPr lang="ru-RU" dirty="0"/>
            <a:t>Требования к образованию и обучению</a:t>
          </a:r>
        </a:p>
      </dgm:t>
    </dgm:pt>
    <dgm:pt modelId="{DD856BF2-1F14-4950-BAD5-6BFF273F4CC0}" type="parTrans" cxnId="{F2F17468-24F7-4DF5-9EE9-9935CDB3992F}">
      <dgm:prSet/>
      <dgm:spPr/>
      <dgm:t>
        <a:bodyPr/>
        <a:lstStyle/>
        <a:p>
          <a:endParaRPr lang="ru-RU"/>
        </a:p>
      </dgm:t>
    </dgm:pt>
    <dgm:pt modelId="{C58208F2-E3A2-4E9F-B438-CA3E5BD03973}" type="sibTrans" cxnId="{F2F17468-24F7-4DF5-9EE9-9935CDB3992F}">
      <dgm:prSet/>
      <dgm:spPr/>
      <dgm:t>
        <a:bodyPr/>
        <a:lstStyle/>
        <a:p>
          <a:endParaRPr lang="ru-RU"/>
        </a:p>
      </dgm:t>
    </dgm:pt>
    <dgm:pt modelId="{3FBA78D1-8917-4EE9-8606-F53D1B5184CB}">
      <dgm:prSet phldrT="[Текст]"/>
      <dgm:spPr/>
      <dgm:t>
        <a:bodyPr/>
        <a:lstStyle/>
        <a:p>
          <a:r>
            <a:rPr lang="ru-RU" dirty="0"/>
            <a:t>Требования к опыту практической  работы</a:t>
          </a:r>
        </a:p>
      </dgm:t>
    </dgm:pt>
    <dgm:pt modelId="{92DEC5AA-F9D2-41ED-8F48-99256DBC10F6}" type="parTrans" cxnId="{0C3C9275-7711-491D-9C88-B5F388046385}">
      <dgm:prSet/>
      <dgm:spPr/>
      <dgm:t>
        <a:bodyPr/>
        <a:lstStyle/>
        <a:p>
          <a:endParaRPr lang="ru-RU"/>
        </a:p>
      </dgm:t>
    </dgm:pt>
    <dgm:pt modelId="{675BB30F-CE7D-411A-B3A7-F0012DFEAA00}" type="sibTrans" cxnId="{0C3C9275-7711-491D-9C88-B5F388046385}">
      <dgm:prSet/>
      <dgm:spPr/>
      <dgm:t>
        <a:bodyPr/>
        <a:lstStyle/>
        <a:p>
          <a:endParaRPr lang="ru-RU"/>
        </a:p>
      </dgm:t>
    </dgm:pt>
    <dgm:pt modelId="{E7BAF724-6FA5-476B-BF24-86164148D984}">
      <dgm:prSet phldrT="[Текст]"/>
      <dgm:spPr/>
      <dgm:t>
        <a:bodyPr/>
        <a:lstStyle/>
        <a:p>
          <a:r>
            <a:rPr lang="ru-RU" dirty="0"/>
            <a:t>Особые условия допуска к работе</a:t>
          </a:r>
        </a:p>
      </dgm:t>
    </dgm:pt>
    <dgm:pt modelId="{E0843F3F-4B0E-469E-977A-3C91B97386CE}" type="parTrans" cxnId="{81542ED9-DD64-4178-B3D9-ADBB0D5501FE}">
      <dgm:prSet/>
      <dgm:spPr/>
      <dgm:t>
        <a:bodyPr/>
        <a:lstStyle/>
        <a:p>
          <a:endParaRPr lang="ru-RU"/>
        </a:p>
      </dgm:t>
    </dgm:pt>
    <dgm:pt modelId="{144526D1-8A9F-4678-AEF3-AEB5F448B3BC}" type="sibTrans" cxnId="{81542ED9-DD64-4178-B3D9-ADBB0D5501FE}">
      <dgm:prSet/>
      <dgm:spPr/>
      <dgm:t>
        <a:bodyPr/>
        <a:lstStyle/>
        <a:p>
          <a:endParaRPr lang="ru-RU"/>
        </a:p>
      </dgm:t>
    </dgm:pt>
    <dgm:pt modelId="{0AB9FD44-08A8-4475-B3C9-EBF4A2914995}" type="pres">
      <dgm:prSet presAssocID="{08096DB3-1A9C-42FD-83E1-88A435A50ABE}" presName="diagram" presStyleCnt="0">
        <dgm:presLayoutVars>
          <dgm:dir/>
          <dgm:resizeHandles val="exact"/>
        </dgm:presLayoutVars>
      </dgm:prSet>
      <dgm:spPr/>
    </dgm:pt>
    <dgm:pt modelId="{35D78404-C2C9-4C21-8941-B8A87B849DF7}" type="pres">
      <dgm:prSet presAssocID="{F32C1843-91F9-442A-BF7C-E0A610CFCA5A}" presName="node" presStyleLbl="node1" presStyleIdx="0" presStyleCnt="3">
        <dgm:presLayoutVars>
          <dgm:bulletEnabled val="1"/>
        </dgm:presLayoutVars>
      </dgm:prSet>
      <dgm:spPr/>
    </dgm:pt>
    <dgm:pt modelId="{A12409E4-9DE5-4941-BDD9-BF015CC1DDD5}" type="pres">
      <dgm:prSet presAssocID="{C58208F2-E3A2-4E9F-B438-CA3E5BD03973}" presName="sibTrans" presStyleCnt="0"/>
      <dgm:spPr/>
    </dgm:pt>
    <dgm:pt modelId="{727A3E12-E946-4DCE-A2CC-139B13EA1D50}" type="pres">
      <dgm:prSet presAssocID="{3FBA78D1-8917-4EE9-8606-F53D1B5184CB}" presName="node" presStyleLbl="node1" presStyleIdx="1" presStyleCnt="3">
        <dgm:presLayoutVars>
          <dgm:bulletEnabled val="1"/>
        </dgm:presLayoutVars>
      </dgm:prSet>
      <dgm:spPr/>
    </dgm:pt>
    <dgm:pt modelId="{AFBB14D5-872E-46CB-B692-340C3D0222C5}" type="pres">
      <dgm:prSet presAssocID="{675BB30F-CE7D-411A-B3A7-F0012DFEAA00}" presName="sibTrans" presStyleCnt="0"/>
      <dgm:spPr/>
    </dgm:pt>
    <dgm:pt modelId="{35D4D045-1C01-4F3B-AC0F-DE58AC4C4933}" type="pres">
      <dgm:prSet presAssocID="{E7BAF724-6FA5-476B-BF24-86164148D984}" presName="node" presStyleLbl="node1" presStyleIdx="2" presStyleCnt="3">
        <dgm:presLayoutVars>
          <dgm:bulletEnabled val="1"/>
        </dgm:presLayoutVars>
      </dgm:prSet>
      <dgm:spPr/>
    </dgm:pt>
  </dgm:ptLst>
  <dgm:cxnLst>
    <dgm:cxn modelId="{F9BD3A41-F23B-439D-A1EC-2EA92371DC3C}" type="presOf" srcId="{E7BAF724-6FA5-476B-BF24-86164148D984}" destId="{35D4D045-1C01-4F3B-AC0F-DE58AC4C4933}" srcOrd="0" destOrd="0" presId="urn:microsoft.com/office/officeart/2005/8/layout/default"/>
    <dgm:cxn modelId="{F2F17468-24F7-4DF5-9EE9-9935CDB3992F}" srcId="{08096DB3-1A9C-42FD-83E1-88A435A50ABE}" destId="{F32C1843-91F9-442A-BF7C-E0A610CFCA5A}" srcOrd="0" destOrd="0" parTransId="{DD856BF2-1F14-4950-BAD5-6BFF273F4CC0}" sibTransId="{C58208F2-E3A2-4E9F-B438-CA3E5BD03973}"/>
    <dgm:cxn modelId="{7D0FA64B-8350-4182-AF22-D76B80C5AFE5}" type="presOf" srcId="{3FBA78D1-8917-4EE9-8606-F53D1B5184CB}" destId="{727A3E12-E946-4DCE-A2CC-139B13EA1D50}" srcOrd="0" destOrd="0" presId="urn:microsoft.com/office/officeart/2005/8/layout/default"/>
    <dgm:cxn modelId="{0C3C9275-7711-491D-9C88-B5F388046385}" srcId="{08096DB3-1A9C-42FD-83E1-88A435A50ABE}" destId="{3FBA78D1-8917-4EE9-8606-F53D1B5184CB}" srcOrd="1" destOrd="0" parTransId="{92DEC5AA-F9D2-41ED-8F48-99256DBC10F6}" sibTransId="{675BB30F-CE7D-411A-B3A7-F0012DFEAA00}"/>
    <dgm:cxn modelId="{AA24E882-966E-44AE-8F57-63F5184AE6FC}" type="presOf" srcId="{F32C1843-91F9-442A-BF7C-E0A610CFCA5A}" destId="{35D78404-C2C9-4C21-8941-B8A87B849DF7}" srcOrd="0" destOrd="0" presId="urn:microsoft.com/office/officeart/2005/8/layout/default"/>
    <dgm:cxn modelId="{3D48F2A1-F666-400E-842D-B817B5817301}" type="presOf" srcId="{08096DB3-1A9C-42FD-83E1-88A435A50ABE}" destId="{0AB9FD44-08A8-4475-B3C9-EBF4A2914995}" srcOrd="0" destOrd="0" presId="urn:microsoft.com/office/officeart/2005/8/layout/default"/>
    <dgm:cxn modelId="{81542ED9-DD64-4178-B3D9-ADBB0D5501FE}" srcId="{08096DB3-1A9C-42FD-83E1-88A435A50ABE}" destId="{E7BAF724-6FA5-476B-BF24-86164148D984}" srcOrd="2" destOrd="0" parTransId="{E0843F3F-4B0E-469E-977A-3C91B97386CE}" sibTransId="{144526D1-8A9F-4678-AEF3-AEB5F448B3BC}"/>
    <dgm:cxn modelId="{96691E83-D23F-4375-8484-F98B3EC216CC}" type="presParOf" srcId="{0AB9FD44-08A8-4475-B3C9-EBF4A2914995}" destId="{35D78404-C2C9-4C21-8941-B8A87B849DF7}" srcOrd="0" destOrd="0" presId="urn:microsoft.com/office/officeart/2005/8/layout/default"/>
    <dgm:cxn modelId="{66908F51-1C3B-4832-B1E4-706DC2087955}" type="presParOf" srcId="{0AB9FD44-08A8-4475-B3C9-EBF4A2914995}" destId="{A12409E4-9DE5-4941-BDD9-BF015CC1DDD5}" srcOrd="1" destOrd="0" presId="urn:microsoft.com/office/officeart/2005/8/layout/default"/>
    <dgm:cxn modelId="{BC23D0A6-F733-49A8-A4A6-A16A10ADF6AE}" type="presParOf" srcId="{0AB9FD44-08A8-4475-B3C9-EBF4A2914995}" destId="{727A3E12-E946-4DCE-A2CC-139B13EA1D50}" srcOrd="2" destOrd="0" presId="urn:microsoft.com/office/officeart/2005/8/layout/default"/>
    <dgm:cxn modelId="{E3DBE8A9-C615-4925-A498-E636FE46C937}" type="presParOf" srcId="{0AB9FD44-08A8-4475-B3C9-EBF4A2914995}" destId="{AFBB14D5-872E-46CB-B692-340C3D0222C5}" srcOrd="3" destOrd="0" presId="urn:microsoft.com/office/officeart/2005/8/layout/default"/>
    <dgm:cxn modelId="{D6C6EBAE-53FB-4346-B30A-DA89D30625AA}" type="presParOf" srcId="{0AB9FD44-08A8-4475-B3C9-EBF4A2914995}" destId="{35D4D045-1C01-4F3B-AC0F-DE58AC4C493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B0632C-BF5F-4851-B2AA-9E6B598DF24D}" type="doc">
      <dgm:prSet loTypeId="urn:microsoft.com/office/officeart/2005/8/layout/radial1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FC3D29-B032-4F29-BFC3-5C1002F47628}">
      <dgm:prSet phldrT="[Текст]"/>
      <dgm:spPr/>
      <dgm:t>
        <a:bodyPr/>
        <a:lstStyle/>
        <a:p>
          <a:r>
            <a:rPr lang="ru-RU" b="1" dirty="0"/>
            <a:t>Необходимые умения</a:t>
          </a:r>
        </a:p>
      </dgm:t>
    </dgm:pt>
    <dgm:pt modelId="{730A113A-D811-4D20-8D12-8591D6DAF5BB}" type="parTrans" cxnId="{6ED10210-33FC-414F-BFA2-EC55C7D50B2C}">
      <dgm:prSet/>
      <dgm:spPr/>
      <dgm:t>
        <a:bodyPr/>
        <a:lstStyle/>
        <a:p>
          <a:endParaRPr lang="ru-RU"/>
        </a:p>
      </dgm:t>
    </dgm:pt>
    <dgm:pt modelId="{196AEB40-27A6-4733-A4D7-213FE0B8DFA8}" type="sibTrans" cxnId="{6ED10210-33FC-414F-BFA2-EC55C7D50B2C}">
      <dgm:prSet/>
      <dgm:spPr/>
      <dgm:t>
        <a:bodyPr/>
        <a:lstStyle/>
        <a:p>
          <a:endParaRPr lang="ru-RU"/>
        </a:p>
      </dgm:t>
    </dgm:pt>
    <dgm:pt modelId="{02C1674A-6DF6-4244-B8EE-DE15F639BAA0}">
      <dgm:prSet phldrT="[Текст]"/>
      <dgm:spPr/>
      <dgm:t>
        <a:bodyPr/>
        <a:lstStyle/>
        <a:p>
          <a:r>
            <a:rPr lang="ru-RU" dirty="0"/>
            <a:t>Владеть формами и методами обучения</a:t>
          </a:r>
        </a:p>
      </dgm:t>
    </dgm:pt>
    <dgm:pt modelId="{3AB338AF-43CA-4A69-839F-9AC32AFABAC5}" type="parTrans" cxnId="{FACE68A0-BEDC-4ABF-A140-F8C9ADCE57D3}">
      <dgm:prSet/>
      <dgm:spPr/>
      <dgm:t>
        <a:bodyPr/>
        <a:lstStyle/>
        <a:p>
          <a:endParaRPr lang="ru-RU"/>
        </a:p>
      </dgm:t>
    </dgm:pt>
    <dgm:pt modelId="{620DD271-62BE-45EF-9C40-DF99DFB63040}" type="sibTrans" cxnId="{FACE68A0-BEDC-4ABF-A140-F8C9ADCE57D3}">
      <dgm:prSet/>
      <dgm:spPr/>
      <dgm:t>
        <a:bodyPr/>
        <a:lstStyle/>
        <a:p>
          <a:endParaRPr lang="ru-RU"/>
        </a:p>
      </dgm:t>
    </dgm:pt>
    <dgm:pt modelId="{90FAC3B9-C03E-4260-A901-ED99ED29D017}">
      <dgm:prSet phldrT="[Текст]"/>
      <dgm:spPr/>
      <dgm:t>
        <a:bodyPr/>
        <a:lstStyle/>
        <a:p>
          <a:r>
            <a:rPr lang="ru-RU" dirty="0"/>
            <a:t>Объективно оценивать </a:t>
          </a:r>
          <a:r>
            <a:rPr lang="ru-RU"/>
            <a:t>знания обучающихся</a:t>
          </a:r>
          <a:endParaRPr lang="ru-RU" dirty="0"/>
        </a:p>
      </dgm:t>
    </dgm:pt>
    <dgm:pt modelId="{F0E3CE82-7867-4A62-9E6B-54E618DDF27B}" type="parTrans" cxnId="{219A94CD-6F7C-4C68-A8AB-5CFABA5127C9}">
      <dgm:prSet/>
      <dgm:spPr/>
      <dgm:t>
        <a:bodyPr/>
        <a:lstStyle/>
        <a:p>
          <a:endParaRPr lang="ru-RU"/>
        </a:p>
      </dgm:t>
    </dgm:pt>
    <dgm:pt modelId="{00743F4F-0E55-4892-9AF4-8B5F0DCCBC0A}" type="sibTrans" cxnId="{219A94CD-6F7C-4C68-A8AB-5CFABA5127C9}">
      <dgm:prSet/>
      <dgm:spPr/>
      <dgm:t>
        <a:bodyPr/>
        <a:lstStyle/>
        <a:p>
          <a:endParaRPr lang="ru-RU"/>
        </a:p>
      </dgm:t>
    </dgm:pt>
    <dgm:pt modelId="{3E84131A-F4B2-432B-A923-43BC47B7139A}">
      <dgm:prSet phldrT="[Текст]"/>
      <dgm:spPr/>
      <dgm:t>
        <a:bodyPr/>
        <a:lstStyle/>
        <a:p>
          <a:r>
            <a:rPr lang="ru-RU" dirty="0"/>
            <a:t>Разрабатывать (осваивать) и применять современные психолого-педагогические технологии</a:t>
          </a:r>
        </a:p>
      </dgm:t>
    </dgm:pt>
    <dgm:pt modelId="{4B3086DD-A2E9-49B0-AA34-F38503AC10BB}" type="parTrans" cxnId="{A7319045-BD27-4CD9-9A52-69E890D3ADE7}">
      <dgm:prSet/>
      <dgm:spPr/>
      <dgm:t>
        <a:bodyPr/>
        <a:lstStyle/>
        <a:p>
          <a:endParaRPr lang="ru-RU"/>
        </a:p>
      </dgm:t>
    </dgm:pt>
    <dgm:pt modelId="{60FC1AED-3C36-4E4F-9BA5-1B5B10CFE367}" type="sibTrans" cxnId="{A7319045-BD27-4CD9-9A52-69E890D3ADE7}">
      <dgm:prSet/>
      <dgm:spPr/>
      <dgm:t>
        <a:bodyPr/>
        <a:lstStyle/>
        <a:p>
          <a:endParaRPr lang="ru-RU"/>
        </a:p>
      </dgm:t>
    </dgm:pt>
    <dgm:pt modelId="{442348F5-035D-4AB1-91F0-D076016427FB}">
      <dgm:prSet/>
      <dgm:spPr/>
    </dgm:pt>
    <dgm:pt modelId="{2D650CE1-326F-4BB2-9BEC-2962BE56A61C}" type="parTrans" cxnId="{F84F0498-AFE2-491D-8CFE-F5D20FAB9F99}">
      <dgm:prSet/>
      <dgm:spPr/>
      <dgm:t>
        <a:bodyPr/>
        <a:lstStyle/>
        <a:p>
          <a:endParaRPr lang="ru-RU"/>
        </a:p>
      </dgm:t>
    </dgm:pt>
    <dgm:pt modelId="{DE5F9273-AA8D-4B9F-8AED-B6B7007CD29E}" type="sibTrans" cxnId="{F84F0498-AFE2-491D-8CFE-F5D20FAB9F99}">
      <dgm:prSet/>
      <dgm:spPr/>
      <dgm:t>
        <a:bodyPr/>
        <a:lstStyle/>
        <a:p>
          <a:endParaRPr lang="ru-RU"/>
        </a:p>
      </dgm:t>
    </dgm:pt>
    <dgm:pt modelId="{F737B59F-56AD-4326-B2A7-263594AD14D8}">
      <dgm:prSet phldrT="[Текст]"/>
      <dgm:spPr/>
      <dgm:t>
        <a:bodyPr/>
        <a:lstStyle/>
        <a:p>
          <a:r>
            <a:rPr lang="ru-RU" dirty="0"/>
            <a:t>Владеть ИКТ-компетентностями</a:t>
          </a:r>
        </a:p>
      </dgm:t>
    </dgm:pt>
    <dgm:pt modelId="{AB233BFE-02D9-4090-B11B-5059552E3D36}" type="parTrans" cxnId="{D1E5D900-DE49-49FC-A584-81C92F9176B0}">
      <dgm:prSet/>
      <dgm:spPr/>
      <dgm:t>
        <a:bodyPr/>
        <a:lstStyle/>
        <a:p>
          <a:endParaRPr lang="ru-RU"/>
        </a:p>
      </dgm:t>
    </dgm:pt>
    <dgm:pt modelId="{6D41AFB6-632F-47FB-B2CA-5F55E535814B}" type="sibTrans" cxnId="{D1E5D900-DE49-49FC-A584-81C92F9176B0}">
      <dgm:prSet/>
      <dgm:spPr/>
      <dgm:t>
        <a:bodyPr/>
        <a:lstStyle/>
        <a:p>
          <a:endParaRPr lang="ru-RU"/>
        </a:p>
      </dgm:t>
    </dgm:pt>
    <dgm:pt modelId="{160899B6-9CAC-4AD9-B180-8387AE020252}">
      <dgm:prSet phldrT="[Текст]"/>
      <dgm:spPr/>
      <dgm:t>
        <a:bodyPr/>
        <a:lstStyle/>
        <a:p>
          <a:r>
            <a:rPr lang="ru-RU" dirty="0"/>
            <a:t>Организовывать различные виды внеурочной деятельности</a:t>
          </a:r>
        </a:p>
      </dgm:t>
    </dgm:pt>
    <dgm:pt modelId="{82DFC16F-6AA3-4035-AEF6-3975F0E42B1C}" type="parTrans" cxnId="{058C4B10-9988-4FA3-A31C-2654373C1AB3}">
      <dgm:prSet/>
      <dgm:spPr/>
      <dgm:t>
        <a:bodyPr/>
        <a:lstStyle/>
        <a:p>
          <a:endParaRPr lang="ru-RU"/>
        </a:p>
      </dgm:t>
    </dgm:pt>
    <dgm:pt modelId="{6C4A9EE5-77E9-453E-B6A5-0F7502546BBD}" type="sibTrans" cxnId="{058C4B10-9988-4FA3-A31C-2654373C1AB3}">
      <dgm:prSet/>
      <dgm:spPr/>
      <dgm:t>
        <a:bodyPr/>
        <a:lstStyle/>
        <a:p>
          <a:endParaRPr lang="ru-RU"/>
        </a:p>
      </dgm:t>
    </dgm:pt>
    <dgm:pt modelId="{0CF26876-2BF2-426F-8B09-447DD89F6E93}" type="pres">
      <dgm:prSet presAssocID="{2EB0632C-BF5F-4851-B2AA-9E6B598DF24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D4012BF-23FF-405D-969B-6F22F7132587}" type="pres">
      <dgm:prSet presAssocID="{BAFC3D29-B032-4F29-BFC3-5C1002F47628}" presName="centerShape" presStyleLbl="node0" presStyleIdx="0" presStyleCnt="1"/>
      <dgm:spPr/>
    </dgm:pt>
    <dgm:pt modelId="{16789578-7564-4127-A794-E9CA02AC3E9F}" type="pres">
      <dgm:prSet presAssocID="{3AB338AF-43CA-4A69-839F-9AC32AFABAC5}" presName="Name9" presStyleLbl="parChTrans1D2" presStyleIdx="0" presStyleCnt="5"/>
      <dgm:spPr/>
    </dgm:pt>
    <dgm:pt modelId="{78138BAC-2129-475B-BD72-02B068B68E40}" type="pres">
      <dgm:prSet presAssocID="{3AB338AF-43CA-4A69-839F-9AC32AFABAC5}" presName="connTx" presStyleLbl="parChTrans1D2" presStyleIdx="0" presStyleCnt="5"/>
      <dgm:spPr/>
    </dgm:pt>
    <dgm:pt modelId="{68C02B9F-AB01-4F54-B7D0-A7C4B153B555}" type="pres">
      <dgm:prSet presAssocID="{02C1674A-6DF6-4244-B8EE-DE15F639BAA0}" presName="node" presStyleLbl="node1" presStyleIdx="0" presStyleCnt="5">
        <dgm:presLayoutVars>
          <dgm:bulletEnabled val="1"/>
        </dgm:presLayoutVars>
      </dgm:prSet>
      <dgm:spPr/>
    </dgm:pt>
    <dgm:pt modelId="{F18B7B0E-F8F3-404E-B265-E6B3B8E0F0FF}" type="pres">
      <dgm:prSet presAssocID="{F0E3CE82-7867-4A62-9E6B-54E618DDF27B}" presName="Name9" presStyleLbl="parChTrans1D2" presStyleIdx="1" presStyleCnt="5"/>
      <dgm:spPr/>
    </dgm:pt>
    <dgm:pt modelId="{DD2E4A79-3C8B-4878-B114-3B099B97B546}" type="pres">
      <dgm:prSet presAssocID="{F0E3CE82-7867-4A62-9E6B-54E618DDF27B}" presName="connTx" presStyleLbl="parChTrans1D2" presStyleIdx="1" presStyleCnt="5"/>
      <dgm:spPr/>
    </dgm:pt>
    <dgm:pt modelId="{FE3887B8-DAC9-493F-9A15-E8C4E28093F9}" type="pres">
      <dgm:prSet presAssocID="{90FAC3B9-C03E-4260-A901-ED99ED29D017}" presName="node" presStyleLbl="node1" presStyleIdx="1" presStyleCnt="5">
        <dgm:presLayoutVars>
          <dgm:bulletEnabled val="1"/>
        </dgm:presLayoutVars>
      </dgm:prSet>
      <dgm:spPr/>
    </dgm:pt>
    <dgm:pt modelId="{EA167D2A-3F64-4433-9744-245005F15CF0}" type="pres">
      <dgm:prSet presAssocID="{4B3086DD-A2E9-49B0-AA34-F38503AC10BB}" presName="Name9" presStyleLbl="parChTrans1D2" presStyleIdx="2" presStyleCnt="5"/>
      <dgm:spPr/>
    </dgm:pt>
    <dgm:pt modelId="{6A982543-11A9-4991-B203-6A0BC3A8BA8E}" type="pres">
      <dgm:prSet presAssocID="{4B3086DD-A2E9-49B0-AA34-F38503AC10BB}" presName="connTx" presStyleLbl="parChTrans1D2" presStyleIdx="2" presStyleCnt="5"/>
      <dgm:spPr/>
    </dgm:pt>
    <dgm:pt modelId="{D3F118FB-EA0F-4319-9ECF-6B7F02BFFF4A}" type="pres">
      <dgm:prSet presAssocID="{3E84131A-F4B2-432B-A923-43BC47B7139A}" presName="node" presStyleLbl="node1" presStyleIdx="2" presStyleCnt="5">
        <dgm:presLayoutVars>
          <dgm:bulletEnabled val="1"/>
        </dgm:presLayoutVars>
      </dgm:prSet>
      <dgm:spPr/>
    </dgm:pt>
    <dgm:pt modelId="{CC1888E4-D800-4662-8048-F0E1E9350878}" type="pres">
      <dgm:prSet presAssocID="{AB233BFE-02D9-4090-B11B-5059552E3D36}" presName="Name9" presStyleLbl="parChTrans1D2" presStyleIdx="3" presStyleCnt="5"/>
      <dgm:spPr/>
    </dgm:pt>
    <dgm:pt modelId="{BB92E438-AA65-44CF-B3DB-991FABBE1856}" type="pres">
      <dgm:prSet presAssocID="{AB233BFE-02D9-4090-B11B-5059552E3D36}" presName="connTx" presStyleLbl="parChTrans1D2" presStyleIdx="3" presStyleCnt="5"/>
      <dgm:spPr/>
    </dgm:pt>
    <dgm:pt modelId="{154FB401-F092-4E92-AE58-1FAEF162646A}" type="pres">
      <dgm:prSet presAssocID="{F737B59F-56AD-4326-B2A7-263594AD14D8}" presName="node" presStyleLbl="node1" presStyleIdx="3" presStyleCnt="5">
        <dgm:presLayoutVars>
          <dgm:bulletEnabled val="1"/>
        </dgm:presLayoutVars>
      </dgm:prSet>
      <dgm:spPr/>
    </dgm:pt>
    <dgm:pt modelId="{22A1E38D-AFCC-44DC-BCFE-D865F56AEE85}" type="pres">
      <dgm:prSet presAssocID="{82DFC16F-6AA3-4035-AEF6-3975F0E42B1C}" presName="Name9" presStyleLbl="parChTrans1D2" presStyleIdx="4" presStyleCnt="5"/>
      <dgm:spPr/>
    </dgm:pt>
    <dgm:pt modelId="{D67C1ACA-1521-4638-B49A-93613C40C001}" type="pres">
      <dgm:prSet presAssocID="{82DFC16F-6AA3-4035-AEF6-3975F0E42B1C}" presName="connTx" presStyleLbl="parChTrans1D2" presStyleIdx="4" presStyleCnt="5"/>
      <dgm:spPr/>
    </dgm:pt>
    <dgm:pt modelId="{53D35832-A289-4DEB-9B3D-71CC34EDDC2B}" type="pres">
      <dgm:prSet presAssocID="{160899B6-9CAC-4AD9-B180-8387AE020252}" presName="node" presStyleLbl="node1" presStyleIdx="4" presStyleCnt="5">
        <dgm:presLayoutVars>
          <dgm:bulletEnabled val="1"/>
        </dgm:presLayoutVars>
      </dgm:prSet>
      <dgm:spPr/>
    </dgm:pt>
  </dgm:ptLst>
  <dgm:cxnLst>
    <dgm:cxn modelId="{D1E5D900-DE49-49FC-A584-81C92F9176B0}" srcId="{BAFC3D29-B032-4F29-BFC3-5C1002F47628}" destId="{F737B59F-56AD-4326-B2A7-263594AD14D8}" srcOrd="3" destOrd="0" parTransId="{AB233BFE-02D9-4090-B11B-5059552E3D36}" sibTransId="{6D41AFB6-632F-47FB-B2CA-5F55E535814B}"/>
    <dgm:cxn modelId="{D39C6A0C-B2CB-42F3-966A-6434F038D94B}" type="presOf" srcId="{AB233BFE-02D9-4090-B11B-5059552E3D36}" destId="{BB92E438-AA65-44CF-B3DB-991FABBE1856}" srcOrd="1" destOrd="0" presId="urn:microsoft.com/office/officeart/2005/8/layout/radial1"/>
    <dgm:cxn modelId="{1241C00C-CA54-438D-9521-1A6F581C360F}" type="presOf" srcId="{82DFC16F-6AA3-4035-AEF6-3975F0E42B1C}" destId="{D67C1ACA-1521-4638-B49A-93613C40C001}" srcOrd="1" destOrd="0" presId="urn:microsoft.com/office/officeart/2005/8/layout/radial1"/>
    <dgm:cxn modelId="{6ED10210-33FC-414F-BFA2-EC55C7D50B2C}" srcId="{2EB0632C-BF5F-4851-B2AA-9E6B598DF24D}" destId="{BAFC3D29-B032-4F29-BFC3-5C1002F47628}" srcOrd="0" destOrd="0" parTransId="{730A113A-D811-4D20-8D12-8591D6DAF5BB}" sibTransId="{196AEB40-27A6-4733-A4D7-213FE0B8DFA8}"/>
    <dgm:cxn modelId="{058C4B10-9988-4FA3-A31C-2654373C1AB3}" srcId="{BAFC3D29-B032-4F29-BFC3-5C1002F47628}" destId="{160899B6-9CAC-4AD9-B180-8387AE020252}" srcOrd="4" destOrd="0" parTransId="{82DFC16F-6AA3-4035-AEF6-3975F0E42B1C}" sibTransId="{6C4A9EE5-77E9-453E-B6A5-0F7502546BBD}"/>
    <dgm:cxn modelId="{49B98312-7DD3-48DA-85E3-F2F044E428A3}" type="presOf" srcId="{160899B6-9CAC-4AD9-B180-8387AE020252}" destId="{53D35832-A289-4DEB-9B3D-71CC34EDDC2B}" srcOrd="0" destOrd="0" presId="urn:microsoft.com/office/officeart/2005/8/layout/radial1"/>
    <dgm:cxn modelId="{150F431C-33A8-4ED4-8503-2ED4E91E7A6B}" type="presOf" srcId="{3AB338AF-43CA-4A69-839F-9AC32AFABAC5}" destId="{16789578-7564-4127-A794-E9CA02AC3E9F}" srcOrd="0" destOrd="0" presId="urn:microsoft.com/office/officeart/2005/8/layout/radial1"/>
    <dgm:cxn modelId="{506CE326-256B-4C80-9E72-60741A02AEE8}" type="presOf" srcId="{AB233BFE-02D9-4090-B11B-5059552E3D36}" destId="{CC1888E4-D800-4662-8048-F0E1E9350878}" srcOrd="0" destOrd="0" presId="urn:microsoft.com/office/officeart/2005/8/layout/radial1"/>
    <dgm:cxn modelId="{FEE4E835-DE17-47DF-8C84-347F5D0423B1}" type="presOf" srcId="{F0E3CE82-7867-4A62-9E6B-54E618DDF27B}" destId="{DD2E4A79-3C8B-4878-B114-3B099B97B546}" srcOrd="1" destOrd="0" presId="urn:microsoft.com/office/officeart/2005/8/layout/radial1"/>
    <dgm:cxn modelId="{6CBA6D3D-5D28-44C0-8FB1-D29D87C3F21F}" type="presOf" srcId="{82DFC16F-6AA3-4035-AEF6-3975F0E42B1C}" destId="{22A1E38D-AFCC-44DC-BCFE-D865F56AEE85}" srcOrd="0" destOrd="0" presId="urn:microsoft.com/office/officeart/2005/8/layout/radial1"/>
    <dgm:cxn modelId="{A7319045-BD27-4CD9-9A52-69E890D3ADE7}" srcId="{BAFC3D29-B032-4F29-BFC3-5C1002F47628}" destId="{3E84131A-F4B2-432B-A923-43BC47B7139A}" srcOrd="2" destOrd="0" parTransId="{4B3086DD-A2E9-49B0-AA34-F38503AC10BB}" sibTransId="{60FC1AED-3C36-4E4F-9BA5-1B5B10CFE367}"/>
    <dgm:cxn modelId="{21351570-11A8-4BDA-9632-4849BC4CDB2F}" type="presOf" srcId="{3AB338AF-43CA-4A69-839F-9AC32AFABAC5}" destId="{78138BAC-2129-475B-BD72-02B068B68E40}" srcOrd="1" destOrd="0" presId="urn:microsoft.com/office/officeart/2005/8/layout/radial1"/>
    <dgm:cxn modelId="{316ADF57-1C12-41E2-A8E3-302F2015B4EB}" type="presOf" srcId="{90FAC3B9-C03E-4260-A901-ED99ED29D017}" destId="{FE3887B8-DAC9-493F-9A15-E8C4E28093F9}" srcOrd="0" destOrd="0" presId="urn:microsoft.com/office/officeart/2005/8/layout/radial1"/>
    <dgm:cxn modelId="{0EC85778-5196-4787-B3FB-F89B9F66210A}" type="presOf" srcId="{2EB0632C-BF5F-4851-B2AA-9E6B598DF24D}" destId="{0CF26876-2BF2-426F-8B09-447DD89F6E93}" srcOrd="0" destOrd="0" presId="urn:microsoft.com/office/officeart/2005/8/layout/radial1"/>
    <dgm:cxn modelId="{BD68D286-6F8C-4FFC-BDCB-FCE09FE7946B}" type="presOf" srcId="{4B3086DD-A2E9-49B0-AA34-F38503AC10BB}" destId="{EA167D2A-3F64-4433-9744-245005F15CF0}" srcOrd="0" destOrd="0" presId="urn:microsoft.com/office/officeart/2005/8/layout/radial1"/>
    <dgm:cxn modelId="{66E92C95-36DB-4445-94BE-F10D15F77B45}" type="presOf" srcId="{02C1674A-6DF6-4244-B8EE-DE15F639BAA0}" destId="{68C02B9F-AB01-4F54-B7D0-A7C4B153B555}" srcOrd="0" destOrd="0" presId="urn:microsoft.com/office/officeart/2005/8/layout/radial1"/>
    <dgm:cxn modelId="{B3E85097-E2AE-4FCB-A596-10CB3B6643D4}" type="presOf" srcId="{BAFC3D29-B032-4F29-BFC3-5C1002F47628}" destId="{7D4012BF-23FF-405D-969B-6F22F7132587}" srcOrd="0" destOrd="0" presId="urn:microsoft.com/office/officeart/2005/8/layout/radial1"/>
    <dgm:cxn modelId="{F84F0498-AFE2-491D-8CFE-F5D20FAB9F99}" srcId="{2EB0632C-BF5F-4851-B2AA-9E6B598DF24D}" destId="{442348F5-035D-4AB1-91F0-D076016427FB}" srcOrd="1" destOrd="0" parTransId="{2D650CE1-326F-4BB2-9BEC-2962BE56A61C}" sibTransId="{DE5F9273-AA8D-4B9F-8AED-B6B7007CD29E}"/>
    <dgm:cxn modelId="{FACE68A0-BEDC-4ABF-A140-F8C9ADCE57D3}" srcId="{BAFC3D29-B032-4F29-BFC3-5C1002F47628}" destId="{02C1674A-6DF6-4244-B8EE-DE15F639BAA0}" srcOrd="0" destOrd="0" parTransId="{3AB338AF-43CA-4A69-839F-9AC32AFABAC5}" sibTransId="{620DD271-62BE-45EF-9C40-DF99DFB63040}"/>
    <dgm:cxn modelId="{F2A554A3-E244-4313-A965-E504499967AE}" type="presOf" srcId="{3E84131A-F4B2-432B-A923-43BC47B7139A}" destId="{D3F118FB-EA0F-4319-9ECF-6B7F02BFFF4A}" srcOrd="0" destOrd="0" presId="urn:microsoft.com/office/officeart/2005/8/layout/radial1"/>
    <dgm:cxn modelId="{6FBA41CA-B616-4187-A5A9-112A64C2415A}" type="presOf" srcId="{4B3086DD-A2E9-49B0-AA34-F38503AC10BB}" destId="{6A982543-11A9-4991-B203-6A0BC3A8BA8E}" srcOrd="1" destOrd="0" presId="urn:microsoft.com/office/officeart/2005/8/layout/radial1"/>
    <dgm:cxn modelId="{219A94CD-6F7C-4C68-A8AB-5CFABA5127C9}" srcId="{BAFC3D29-B032-4F29-BFC3-5C1002F47628}" destId="{90FAC3B9-C03E-4260-A901-ED99ED29D017}" srcOrd="1" destOrd="0" parTransId="{F0E3CE82-7867-4A62-9E6B-54E618DDF27B}" sibTransId="{00743F4F-0E55-4892-9AF4-8B5F0DCCBC0A}"/>
    <dgm:cxn modelId="{0DF0C4EB-79ED-4476-8909-E041FB99EDA5}" type="presOf" srcId="{F0E3CE82-7867-4A62-9E6B-54E618DDF27B}" destId="{F18B7B0E-F8F3-404E-B265-E6B3B8E0F0FF}" srcOrd="0" destOrd="0" presId="urn:microsoft.com/office/officeart/2005/8/layout/radial1"/>
    <dgm:cxn modelId="{1E6675F5-3091-425E-B871-E36879370491}" type="presOf" srcId="{F737B59F-56AD-4326-B2A7-263594AD14D8}" destId="{154FB401-F092-4E92-AE58-1FAEF162646A}" srcOrd="0" destOrd="0" presId="urn:microsoft.com/office/officeart/2005/8/layout/radial1"/>
    <dgm:cxn modelId="{C023471E-0E01-4087-9F75-6C52BFBA3221}" type="presParOf" srcId="{0CF26876-2BF2-426F-8B09-447DD89F6E93}" destId="{7D4012BF-23FF-405D-969B-6F22F7132587}" srcOrd="0" destOrd="0" presId="urn:microsoft.com/office/officeart/2005/8/layout/radial1"/>
    <dgm:cxn modelId="{B476A79B-8091-4B8E-8E8C-17184F8B6800}" type="presParOf" srcId="{0CF26876-2BF2-426F-8B09-447DD89F6E93}" destId="{16789578-7564-4127-A794-E9CA02AC3E9F}" srcOrd="1" destOrd="0" presId="urn:microsoft.com/office/officeart/2005/8/layout/radial1"/>
    <dgm:cxn modelId="{3B590488-72E4-4423-9114-811D23C082D1}" type="presParOf" srcId="{16789578-7564-4127-A794-E9CA02AC3E9F}" destId="{78138BAC-2129-475B-BD72-02B068B68E40}" srcOrd="0" destOrd="0" presId="urn:microsoft.com/office/officeart/2005/8/layout/radial1"/>
    <dgm:cxn modelId="{F1F5E9C8-66A9-45BC-B111-72B39DED5158}" type="presParOf" srcId="{0CF26876-2BF2-426F-8B09-447DD89F6E93}" destId="{68C02B9F-AB01-4F54-B7D0-A7C4B153B555}" srcOrd="2" destOrd="0" presId="urn:microsoft.com/office/officeart/2005/8/layout/radial1"/>
    <dgm:cxn modelId="{DE557CC5-A9A9-4360-AFB6-547212BF95C9}" type="presParOf" srcId="{0CF26876-2BF2-426F-8B09-447DD89F6E93}" destId="{F18B7B0E-F8F3-404E-B265-E6B3B8E0F0FF}" srcOrd="3" destOrd="0" presId="urn:microsoft.com/office/officeart/2005/8/layout/radial1"/>
    <dgm:cxn modelId="{F128D9F2-BBBF-4301-8A52-7A47E1897535}" type="presParOf" srcId="{F18B7B0E-F8F3-404E-B265-E6B3B8E0F0FF}" destId="{DD2E4A79-3C8B-4878-B114-3B099B97B546}" srcOrd="0" destOrd="0" presId="urn:microsoft.com/office/officeart/2005/8/layout/radial1"/>
    <dgm:cxn modelId="{DDA8FBC1-D07A-4E06-A25D-EABA2E662A34}" type="presParOf" srcId="{0CF26876-2BF2-426F-8B09-447DD89F6E93}" destId="{FE3887B8-DAC9-493F-9A15-E8C4E28093F9}" srcOrd="4" destOrd="0" presId="urn:microsoft.com/office/officeart/2005/8/layout/radial1"/>
    <dgm:cxn modelId="{4600EAEE-4413-46A0-A930-3D73ADE1B4F0}" type="presParOf" srcId="{0CF26876-2BF2-426F-8B09-447DD89F6E93}" destId="{EA167D2A-3F64-4433-9744-245005F15CF0}" srcOrd="5" destOrd="0" presId="urn:microsoft.com/office/officeart/2005/8/layout/radial1"/>
    <dgm:cxn modelId="{54EAAD7B-7499-4467-BCAD-E164959A3CFC}" type="presParOf" srcId="{EA167D2A-3F64-4433-9744-245005F15CF0}" destId="{6A982543-11A9-4991-B203-6A0BC3A8BA8E}" srcOrd="0" destOrd="0" presId="urn:microsoft.com/office/officeart/2005/8/layout/radial1"/>
    <dgm:cxn modelId="{9958DB2E-3233-41C8-8D66-477820AAD71A}" type="presParOf" srcId="{0CF26876-2BF2-426F-8B09-447DD89F6E93}" destId="{D3F118FB-EA0F-4319-9ECF-6B7F02BFFF4A}" srcOrd="6" destOrd="0" presId="urn:microsoft.com/office/officeart/2005/8/layout/radial1"/>
    <dgm:cxn modelId="{7EE21688-E50F-4729-A5BE-2840E8068ABF}" type="presParOf" srcId="{0CF26876-2BF2-426F-8B09-447DD89F6E93}" destId="{CC1888E4-D800-4662-8048-F0E1E9350878}" srcOrd="7" destOrd="0" presId="urn:microsoft.com/office/officeart/2005/8/layout/radial1"/>
    <dgm:cxn modelId="{5526207B-38BD-48C6-A06B-FFFD2C2B51CE}" type="presParOf" srcId="{CC1888E4-D800-4662-8048-F0E1E9350878}" destId="{BB92E438-AA65-44CF-B3DB-991FABBE1856}" srcOrd="0" destOrd="0" presId="urn:microsoft.com/office/officeart/2005/8/layout/radial1"/>
    <dgm:cxn modelId="{EEB997F7-1400-4783-AE05-FBECE6364166}" type="presParOf" srcId="{0CF26876-2BF2-426F-8B09-447DD89F6E93}" destId="{154FB401-F092-4E92-AE58-1FAEF162646A}" srcOrd="8" destOrd="0" presId="urn:microsoft.com/office/officeart/2005/8/layout/radial1"/>
    <dgm:cxn modelId="{A6E66479-D446-47B2-A9E8-F009317C194A}" type="presParOf" srcId="{0CF26876-2BF2-426F-8B09-447DD89F6E93}" destId="{22A1E38D-AFCC-44DC-BCFE-D865F56AEE85}" srcOrd="9" destOrd="0" presId="urn:microsoft.com/office/officeart/2005/8/layout/radial1"/>
    <dgm:cxn modelId="{E96252A5-7763-487F-8511-8126F88C1C08}" type="presParOf" srcId="{22A1E38D-AFCC-44DC-BCFE-D865F56AEE85}" destId="{D67C1ACA-1521-4638-B49A-93613C40C001}" srcOrd="0" destOrd="0" presId="urn:microsoft.com/office/officeart/2005/8/layout/radial1"/>
    <dgm:cxn modelId="{1F6E3822-3363-4901-9DCA-0442ADFE5DDB}" type="presParOf" srcId="{0CF26876-2BF2-426F-8B09-447DD89F6E93}" destId="{53D35832-A289-4DEB-9B3D-71CC34EDDC2B}" srcOrd="10" destOrd="0" presId="urn:microsoft.com/office/officeart/2005/8/layout/radial1"/>
  </dgm:cxnLst>
  <dgm:bg>
    <a:solidFill>
      <a:srgbClr val="FFCCFF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B0632C-BF5F-4851-B2AA-9E6B598DF24D}" type="doc">
      <dgm:prSet loTypeId="urn:microsoft.com/office/officeart/2005/8/layout/radial1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FC3D29-B032-4F29-BFC3-5C1002F47628}">
      <dgm:prSet phldrT="[Текст]"/>
      <dgm:spPr/>
      <dgm:t>
        <a:bodyPr/>
        <a:lstStyle/>
        <a:p>
          <a:r>
            <a:rPr lang="ru-RU" b="1" dirty="0"/>
            <a:t>Необходимые знания</a:t>
          </a:r>
        </a:p>
      </dgm:t>
    </dgm:pt>
    <dgm:pt modelId="{730A113A-D811-4D20-8D12-8591D6DAF5BB}" type="parTrans" cxnId="{6ED10210-33FC-414F-BFA2-EC55C7D50B2C}">
      <dgm:prSet/>
      <dgm:spPr/>
      <dgm:t>
        <a:bodyPr/>
        <a:lstStyle/>
        <a:p>
          <a:endParaRPr lang="ru-RU"/>
        </a:p>
      </dgm:t>
    </dgm:pt>
    <dgm:pt modelId="{196AEB40-27A6-4733-A4D7-213FE0B8DFA8}" type="sibTrans" cxnId="{6ED10210-33FC-414F-BFA2-EC55C7D50B2C}">
      <dgm:prSet/>
      <dgm:spPr/>
      <dgm:t>
        <a:bodyPr/>
        <a:lstStyle/>
        <a:p>
          <a:endParaRPr lang="ru-RU"/>
        </a:p>
      </dgm:t>
    </dgm:pt>
    <dgm:pt modelId="{442348F5-035D-4AB1-91F0-D076016427FB}">
      <dgm:prSet/>
      <dgm:spPr/>
    </dgm:pt>
    <dgm:pt modelId="{2D650CE1-326F-4BB2-9BEC-2962BE56A61C}" type="parTrans" cxnId="{F84F0498-AFE2-491D-8CFE-F5D20FAB9F99}">
      <dgm:prSet/>
      <dgm:spPr/>
      <dgm:t>
        <a:bodyPr/>
        <a:lstStyle/>
        <a:p>
          <a:endParaRPr lang="ru-RU"/>
        </a:p>
      </dgm:t>
    </dgm:pt>
    <dgm:pt modelId="{DE5F9273-AA8D-4B9F-8AED-B6B7007CD29E}" type="sibTrans" cxnId="{F84F0498-AFE2-491D-8CFE-F5D20FAB9F99}">
      <dgm:prSet/>
      <dgm:spPr/>
      <dgm:t>
        <a:bodyPr/>
        <a:lstStyle/>
        <a:p>
          <a:endParaRPr lang="ru-RU"/>
        </a:p>
      </dgm:t>
    </dgm:pt>
    <dgm:pt modelId="{7CACED49-78E6-47FE-A576-8A480F86CDDA}">
      <dgm:prSet phldrT="[Текст]"/>
      <dgm:spPr/>
      <dgm:t>
        <a:bodyPr/>
        <a:lstStyle/>
        <a:p>
          <a:r>
            <a:rPr lang="ru-RU" dirty="0"/>
            <a:t>Преподаваемый предмет  в пределах требований ФГОС И ООП</a:t>
          </a:r>
        </a:p>
      </dgm:t>
    </dgm:pt>
    <dgm:pt modelId="{8B4397B2-2F20-4874-9B30-7F995C86C6AF}" type="parTrans" cxnId="{3DE3CB42-686A-452A-ACF1-9BA50DAE02A8}">
      <dgm:prSet/>
      <dgm:spPr/>
      <dgm:t>
        <a:bodyPr/>
        <a:lstStyle/>
        <a:p>
          <a:endParaRPr lang="ru-RU"/>
        </a:p>
      </dgm:t>
    </dgm:pt>
    <dgm:pt modelId="{575FE22B-D07C-441F-9FF1-83846C00BF04}" type="sibTrans" cxnId="{3DE3CB42-686A-452A-ACF1-9BA50DAE02A8}">
      <dgm:prSet/>
      <dgm:spPr/>
      <dgm:t>
        <a:bodyPr/>
        <a:lstStyle/>
        <a:p>
          <a:endParaRPr lang="ru-RU"/>
        </a:p>
      </dgm:t>
    </dgm:pt>
    <dgm:pt modelId="{946B9FF4-64A2-4F46-B3FF-F5226AD6B244}">
      <dgm:prSet phldrT="[Текст]"/>
      <dgm:spPr/>
      <dgm:t>
        <a:bodyPr/>
        <a:lstStyle/>
        <a:p>
          <a:r>
            <a:rPr lang="ru-RU" dirty="0"/>
            <a:t>История, теория, закономерности и принципы построения и функционирования образовательных систем</a:t>
          </a:r>
        </a:p>
      </dgm:t>
    </dgm:pt>
    <dgm:pt modelId="{C752D04B-A206-44FF-9502-8FE584E95599}" type="parTrans" cxnId="{AC999FC8-C042-4DE2-A7E7-3C4100C3E58C}">
      <dgm:prSet/>
      <dgm:spPr/>
      <dgm:t>
        <a:bodyPr/>
        <a:lstStyle/>
        <a:p>
          <a:endParaRPr lang="ru-RU"/>
        </a:p>
      </dgm:t>
    </dgm:pt>
    <dgm:pt modelId="{1D6207F9-EDAC-4194-80DC-D7918FEDE8FA}" type="sibTrans" cxnId="{AC999FC8-C042-4DE2-A7E7-3C4100C3E58C}">
      <dgm:prSet/>
      <dgm:spPr/>
      <dgm:t>
        <a:bodyPr/>
        <a:lstStyle/>
        <a:p>
          <a:endParaRPr lang="ru-RU"/>
        </a:p>
      </dgm:t>
    </dgm:pt>
    <dgm:pt modelId="{D04A0803-A39B-4F45-BDC8-42039B7868E8}">
      <dgm:prSet phldrT="[Текст]"/>
      <dgm:spPr/>
      <dgm:t>
        <a:bodyPr/>
        <a:lstStyle/>
        <a:p>
          <a:r>
            <a:rPr lang="ru-RU" dirty="0"/>
            <a:t>Основные закономерности возрастного развития</a:t>
          </a:r>
        </a:p>
      </dgm:t>
    </dgm:pt>
    <dgm:pt modelId="{AF21278A-7318-446B-AD6D-68099830C252}" type="parTrans" cxnId="{B7A3F4F1-4F5D-4C03-AA15-069C3E663F9A}">
      <dgm:prSet/>
      <dgm:spPr/>
      <dgm:t>
        <a:bodyPr/>
        <a:lstStyle/>
        <a:p>
          <a:endParaRPr lang="ru-RU"/>
        </a:p>
      </dgm:t>
    </dgm:pt>
    <dgm:pt modelId="{AA014B58-4D7E-40FC-967A-0F2FBEB72C77}" type="sibTrans" cxnId="{B7A3F4F1-4F5D-4C03-AA15-069C3E663F9A}">
      <dgm:prSet/>
      <dgm:spPr/>
      <dgm:t>
        <a:bodyPr/>
        <a:lstStyle/>
        <a:p>
          <a:endParaRPr lang="ru-RU"/>
        </a:p>
      </dgm:t>
    </dgm:pt>
    <dgm:pt modelId="{10949D88-6B1C-4298-81E9-D7A3E9B7A001}">
      <dgm:prSet phldrT="[Текст]"/>
      <dgm:spPr/>
      <dgm:t>
        <a:bodyPr/>
        <a:lstStyle/>
        <a:p>
          <a:r>
            <a:rPr lang="ru-RU" dirty="0"/>
            <a:t>Основы </a:t>
          </a:r>
          <a:r>
            <a:rPr lang="ru-RU" dirty="0" err="1"/>
            <a:t>психодидактики</a:t>
          </a:r>
          <a:r>
            <a:rPr lang="ru-RU" dirty="0"/>
            <a:t>, поликультурного образования, закономерностей поведения в социальных сетях</a:t>
          </a:r>
        </a:p>
      </dgm:t>
    </dgm:pt>
    <dgm:pt modelId="{78DE8662-EC90-4002-BE38-8EBC532057EA}" type="parTrans" cxnId="{C91E82B6-4B30-482C-A74B-D65DB1B840EA}">
      <dgm:prSet/>
      <dgm:spPr/>
      <dgm:t>
        <a:bodyPr/>
        <a:lstStyle/>
        <a:p>
          <a:endParaRPr lang="ru-RU"/>
        </a:p>
      </dgm:t>
    </dgm:pt>
    <dgm:pt modelId="{0DC8BCCB-3B70-4E63-B437-A9DC16730345}" type="sibTrans" cxnId="{C91E82B6-4B30-482C-A74B-D65DB1B840EA}">
      <dgm:prSet/>
      <dgm:spPr/>
      <dgm:t>
        <a:bodyPr/>
        <a:lstStyle/>
        <a:p>
          <a:endParaRPr lang="ru-RU"/>
        </a:p>
      </dgm:t>
    </dgm:pt>
    <dgm:pt modelId="{DB28EB05-985D-40F2-B5FD-AD6E5CA58FAE}">
      <dgm:prSet phldrT="[Текст]"/>
      <dgm:spPr/>
      <dgm:t>
        <a:bodyPr/>
        <a:lstStyle/>
        <a:p>
          <a:r>
            <a:rPr lang="ru-RU" dirty="0"/>
            <a:t>Пути достижения образовательных результатов  и способы оценки результатов обучения</a:t>
          </a:r>
        </a:p>
      </dgm:t>
    </dgm:pt>
    <dgm:pt modelId="{528D677F-B1DF-4711-9427-A6B587E3E59A}" type="parTrans" cxnId="{D9BEFF93-8E95-490A-9BC0-317AE12CB14C}">
      <dgm:prSet/>
      <dgm:spPr/>
      <dgm:t>
        <a:bodyPr/>
        <a:lstStyle/>
        <a:p>
          <a:endParaRPr lang="ru-RU"/>
        </a:p>
      </dgm:t>
    </dgm:pt>
    <dgm:pt modelId="{0292F340-47FD-42AA-B368-4012FF095D9B}" type="sibTrans" cxnId="{D9BEFF93-8E95-490A-9BC0-317AE12CB14C}">
      <dgm:prSet/>
      <dgm:spPr/>
      <dgm:t>
        <a:bodyPr/>
        <a:lstStyle/>
        <a:p>
          <a:endParaRPr lang="ru-RU"/>
        </a:p>
      </dgm:t>
    </dgm:pt>
    <dgm:pt modelId="{C37E4AFF-BBD4-4708-B56C-BB9F82AC73C8}">
      <dgm:prSet phldrT="[Текст]"/>
      <dgm:spPr/>
      <dgm:t>
        <a:bodyPr/>
        <a:lstStyle/>
        <a:p>
          <a:r>
            <a:rPr lang="ru-RU" dirty="0"/>
            <a:t>Основы методики преподавания, основные принципы деятельностного  подхода, виды и приемы современных педагогических технологий</a:t>
          </a:r>
        </a:p>
      </dgm:t>
    </dgm:pt>
    <dgm:pt modelId="{AE6C6FFC-1F4F-4926-82B8-5EBD7010A599}" type="parTrans" cxnId="{4F2CE60B-32CF-4094-8133-F1E13BFFEF08}">
      <dgm:prSet/>
      <dgm:spPr/>
      <dgm:t>
        <a:bodyPr/>
        <a:lstStyle/>
        <a:p>
          <a:endParaRPr lang="ru-RU"/>
        </a:p>
      </dgm:t>
    </dgm:pt>
    <dgm:pt modelId="{D8362E24-5156-4D97-BB2D-632D3DB5D805}" type="sibTrans" cxnId="{4F2CE60B-32CF-4094-8133-F1E13BFFEF08}">
      <dgm:prSet/>
      <dgm:spPr/>
      <dgm:t>
        <a:bodyPr/>
        <a:lstStyle/>
        <a:p>
          <a:endParaRPr lang="ru-RU"/>
        </a:p>
      </dgm:t>
    </dgm:pt>
    <dgm:pt modelId="{57E85951-4380-41BB-B0DF-E09ED56C9031}">
      <dgm:prSet phldrT="[Текст]"/>
      <dgm:spPr/>
      <dgm:t>
        <a:bodyPr/>
        <a:lstStyle/>
        <a:p>
          <a:r>
            <a:rPr lang="ru-RU" dirty="0"/>
            <a:t>Рабочая программа и методика обучения по данному предмету </a:t>
          </a:r>
        </a:p>
      </dgm:t>
    </dgm:pt>
    <dgm:pt modelId="{8CD1FDA2-3AAF-448B-AC4E-279C01FFEFB7}" type="parTrans" cxnId="{6065D9A1-2F4E-4485-9BB3-A5BE6CCD28B2}">
      <dgm:prSet/>
      <dgm:spPr/>
      <dgm:t>
        <a:bodyPr/>
        <a:lstStyle/>
        <a:p>
          <a:endParaRPr lang="ru-RU"/>
        </a:p>
      </dgm:t>
    </dgm:pt>
    <dgm:pt modelId="{A49DDE88-B290-4959-925E-E2E9C977637F}" type="sibTrans" cxnId="{6065D9A1-2F4E-4485-9BB3-A5BE6CCD28B2}">
      <dgm:prSet/>
      <dgm:spPr/>
      <dgm:t>
        <a:bodyPr/>
        <a:lstStyle/>
        <a:p>
          <a:endParaRPr lang="ru-RU"/>
        </a:p>
      </dgm:t>
    </dgm:pt>
    <dgm:pt modelId="{C8374A07-C5F9-425F-8805-A797ADD46171}">
      <dgm:prSet phldrT="[Текст]"/>
      <dgm:spPr/>
      <dgm:t>
        <a:bodyPr/>
        <a:lstStyle/>
        <a:p>
          <a:r>
            <a:rPr lang="ru-RU" dirty="0"/>
            <a:t>Приоритетные направления развития образовательной системы Российской Федерации</a:t>
          </a:r>
        </a:p>
      </dgm:t>
    </dgm:pt>
    <dgm:pt modelId="{69186327-12BE-47EE-8823-27F26673E6B5}" type="parTrans" cxnId="{24EA9038-FBEE-4E0D-BD15-4DF7332E16E3}">
      <dgm:prSet/>
      <dgm:spPr/>
      <dgm:t>
        <a:bodyPr/>
        <a:lstStyle/>
        <a:p>
          <a:endParaRPr lang="ru-RU"/>
        </a:p>
      </dgm:t>
    </dgm:pt>
    <dgm:pt modelId="{BE90B532-9521-420D-A1B9-42D934F94DA3}" type="sibTrans" cxnId="{24EA9038-FBEE-4E0D-BD15-4DF7332E16E3}">
      <dgm:prSet/>
      <dgm:spPr/>
      <dgm:t>
        <a:bodyPr/>
        <a:lstStyle/>
        <a:p>
          <a:endParaRPr lang="ru-RU"/>
        </a:p>
      </dgm:t>
    </dgm:pt>
    <dgm:pt modelId="{50E4E540-C171-4D73-A9CE-8059FEAAAA06}">
      <dgm:prSet phldrT="[Текст]"/>
      <dgm:spPr/>
      <dgm:t>
        <a:bodyPr/>
        <a:lstStyle/>
        <a:p>
          <a:r>
            <a:rPr lang="ru-RU" dirty="0"/>
            <a:t>Нормативные документы по вопросам обучения и воспитания детей и молодежи</a:t>
          </a:r>
        </a:p>
      </dgm:t>
    </dgm:pt>
    <dgm:pt modelId="{3E061393-22C1-4645-A3D4-239A80BADE10}" type="parTrans" cxnId="{9DEDFAA3-6E7F-45BA-A344-24D3D815BE78}">
      <dgm:prSet/>
      <dgm:spPr/>
      <dgm:t>
        <a:bodyPr/>
        <a:lstStyle/>
        <a:p>
          <a:endParaRPr lang="ru-RU"/>
        </a:p>
      </dgm:t>
    </dgm:pt>
    <dgm:pt modelId="{B3969429-1AB1-4067-82FB-E5A4BD6EA9B8}" type="sibTrans" cxnId="{9DEDFAA3-6E7F-45BA-A344-24D3D815BE78}">
      <dgm:prSet/>
      <dgm:spPr/>
      <dgm:t>
        <a:bodyPr/>
        <a:lstStyle/>
        <a:p>
          <a:endParaRPr lang="ru-RU"/>
        </a:p>
      </dgm:t>
    </dgm:pt>
    <dgm:pt modelId="{0CF26876-2BF2-426F-8B09-447DD89F6E93}" type="pres">
      <dgm:prSet presAssocID="{2EB0632C-BF5F-4851-B2AA-9E6B598DF24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D4012BF-23FF-405D-969B-6F22F7132587}" type="pres">
      <dgm:prSet presAssocID="{BAFC3D29-B032-4F29-BFC3-5C1002F47628}" presName="centerShape" presStyleLbl="node0" presStyleIdx="0" presStyleCnt="1"/>
      <dgm:spPr/>
    </dgm:pt>
    <dgm:pt modelId="{D57BB819-E4B2-4518-93C7-F4DB06A83721}" type="pres">
      <dgm:prSet presAssocID="{8B4397B2-2F20-4874-9B30-7F995C86C6AF}" presName="Name9" presStyleLbl="parChTrans1D2" presStyleIdx="0" presStyleCnt="9"/>
      <dgm:spPr/>
    </dgm:pt>
    <dgm:pt modelId="{9B2B6133-090F-4C8E-B6FD-F78A74C3B603}" type="pres">
      <dgm:prSet presAssocID="{8B4397B2-2F20-4874-9B30-7F995C86C6AF}" presName="connTx" presStyleLbl="parChTrans1D2" presStyleIdx="0" presStyleCnt="9"/>
      <dgm:spPr/>
    </dgm:pt>
    <dgm:pt modelId="{37DE0F84-8360-4E5D-BC39-E1248902306C}" type="pres">
      <dgm:prSet presAssocID="{7CACED49-78E6-47FE-A576-8A480F86CDDA}" presName="node" presStyleLbl="node1" presStyleIdx="0" presStyleCnt="9">
        <dgm:presLayoutVars>
          <dgm:bulletEnabled val="1"/>
        </dgm:presLayoutVars>
      </dgm:prSet>
      <dgm:spPr/>
    </dgm:pt>
    <dgm:pt modelId="{25BF9F86-503B-4B6B-AD7A-C0974B0662E7}" type="pres">
      <dgm:prSet presAssocID="{C752D04B-A206-44FF-9502-8FE584E95599}" presName="Name9" presStyleLbl="parChTrans1D2" presStyleIdx="1" presStyleCnt="9"/>
      <dgm:spPr/>
    </dgm:pt>
    <dgm:pt modelId="{E954F24E-9823-49E1-A51E-C9C290905EDB}" type="pres">
      <dgm:prSet presAssocID="{C752D04B-A206-44FF-9502-8FE584E95599}" presName="connTx" presStyleLbl="parChTrans1D2" presStyleIdx="1" presStyleCnt="9"/>
      <dgm:spPr/>
    </dgm:pt>
    <dgm:pt modelId="{B2EFBFF9-D082-42F3-8C0A-4DBFCF3531EF}" type="pres">
      <dgm:prSet presAssocID="{946B9FF4-64A2-4F46-B3FF-F5226AD6B244}" presName="node" presStyleLbl="node1" presStyleIdx="1" presStyleCnt="9">
        <dgm:presLayoutVars>
          <dgm:bulletEnabled val="1"/>
        </dgm:presLayoutVars>
      </dgm:prSet>
      <dgm:spPr/>
    </dgm:pt>
    <dgm:pt modelId="{5820A31E-FA90-4224-971E-00805E4A282B}" type="pres">
      <dgm:prSet presAssocID="{AF21278A-7318-446B-AD6D-68099830C252}" presName="Name9" presStyleLbl="parChTrans1D2" presStyleIdx="2" presStyleCnt="9"/>
      <dgm:spPr/>
    </dgm:pt>
    <dgm:pt modelId="{2F623BE0-911F-4226-B963-49BF7B0A781A}" type="pres">
      <dgm:prSet presAssocID="{AF21278A-7318-446B-AD6D-68099830C252}" presName="connTx" presStyleLbl="parChTrans1D2" presStyleIdx="2" presStyleCnt="9"/>
      <dgm:spPr/>
    </dgm:pt>
    <dgm:pt modelId="{67BB0781-20BC-4736-820A-D18E2515AE2B}" type="pres">
      <dgm:prSet presAssocID="{D04A0803-A39B-4F45-BDC8-42039B7868E8}" presName="node" presStyleLbl="node1" presStyleIdx="2" presStyleCnt="9">
        <dgm:presLayoutVars>
          <dgm:bulletEnabled val="1"/>
        </dgm:presLayoutVars>
      </dgm:prSet>
      <dgm:spPr/>
    </dgm:pt>
    <dgm:pt modelId="{9AAA82F6-EDA9-462B-9EAB-E9C793E64C58}" type="pres">
      <dgm:prSet presAssocID="{78DE8662-EC90-4002-BE38-8EBC532057EA}" presName="Name9" presStyleLbl="parChTrans1D2" presStyleIdx="3" presStyleCnt="9"/>
      <dgm:spPr/>
    </dgm:pt>
    <dgm:pt modelId="{F5E8CA2C-8D80-4E6C-BA47-E573B6D23814}" type="pres">
      <dgm:prSet presAssocID="{78DE8662-EC90-4002-BE38-8EBC532057EA}" presName="connTx" presStyleLbl="parChTrans1D2" presStyleIdx="3" presStyleCnt="9"/>
      <dgm:spPr/>
    </dgm:pt>
    <dgm:pt modelId="{127D210E-6F46-4AAC-962C-0C679899D705}" type="pres">
      <dgm:prSet presAssocID="{10949D88-6B1C-4298-81E9-D7A3E9B7A001}" presName="node" presStyleLbl="node1" presStyleIdx="3" presStyleCnt="9">
        <dgm:presLayoutVars>
          <dgm:bulletEnabled val="1"/>
        </dgm:presLayoutVars>
      </dgm:prSet>
      <dgm:spPr/>
    </dgm:pt>
    <dgm:pt modelId="{55BB10AA-13A5-401D-B8B9-5E519A98B329}" type="pres">
      <dgm:prSet presAssocID="{528D677F-B1DF-4711-9427-A6B587E3E59A}" presName="Name9" presStyleLbl="parChTrans1D2" presStyleIdx="4" presStyleCnt="9"/>
      <dgm:spPr/>
    </dgm:pt>
    <dgm:pt modelId="{30B02ECE-863C-4F41-828A-F5A8F86CBD10}" type="pres">
      <dgm:prSet presAssocID="{528D677F-B1DF-4711-9427-A6B587E3E59A}" presName="connTx" presStyleLbl="parChTrans1D2" presStyleIdx="4" presStyleCnt="9"/>
      <dgm:spPr/>
    </dgm:pt>
    <dgm:pt modelId="{9A10DED3-E57D-46D5-BFCD-16599B940484}" type="pres">
      <dgm:prSet presAssocID="{DB28EB05-985D-40F2-B5FD-AD6E5CA58FAE}" presName="node" presStyleLbl="node1" presStyleIdx="4" presStyleCnt="9">
        <dgm:presLayoutVars>
          <dgm:bulletEnabled val="1"/>
        </dgm:presLayoutVars>
      </dgm:prSet>
      <dgm:spPr/>
    </dgm:pt>
    <dgm:pt modelId="{73F49481-DF9A-4183-97A1-48BEE33EF45B}" type="pres">
      <dgm:prSet presAssocID="{AE6C6FFC-1F4F-4926-82B8-5EBD7010A599}" presName="Name9" presStyleLbl="parChTrans1D2" presStyleIdx="5" presStyleCnt="9"/>
      <dgm:spPr/>
    </dgm:pt>
    <dgm:pt modelId="{14FCF8C2-35D5-420F-A72A-C679BECC3982}" type="pres">
      <dgm:prSet presAssocID="{AE6C6FFC-1F4F-4926-82B8-5EBD7010A599}" presName="connTx" presStyleLbl="parChTrans1D2" presStyleIdx="5" presStyleCnt="9"/>
      <dgm:spPr/>
    </dgm:pt>
    <dgm:pt modelId="{94641736-EA70-4F08-9696-ABBDDA7154DF}" type="pres">
      <dgm:prSet presAssocID="{C37E4AFF-BBD4-4708-B56C-BB9F82AC73C8}" presName="node" presStyleLbl="node1" presStyleIdx="5" presStyleCnt="9">
        <dgm:presLayoutVars>
          <dgm:bulletEnabled val="1"/>
        </dgm:presLayoutVars>
      </dgm:prSet>
      <dgm:spPr/>
    </dgm:pt>
    <dgm:pt modelId="{7E27C12B-B216-4D50-9A23-A4F13EDFBD07}" type="pres">
      <dgm:prSet presAssocID="{8CD1FDA2-3AAF-448B-AC4E-279C01FFEFB7}" presName="Name9" presStyleLbl="parChTrans1D2" presStyleIdx="6" presStyleCnt="9"/>
      <dgm:spPr/>
    </dgm:pt>
    <dgm:pt modelId="{272A4C69-DD32-4894-BF82-C747EA5B88C1}" type="pres">
      <dgm:prSet presAssocID="{8CD1FDA2-3AAF-448B-AC4E-279C01FFEFB7}" presName="connTx" presStyleLbl="parChTrans1D2" presStyleIdx="6" presStyleCnt="9"/>
      <dgm:spPr/>
    </dgm:pt>
    <dgm:pt modelId="{33C23C91-87C1-48D6-B451-0CC06E167A86}" type="pres">
      <dgm:prSet presAssocID="{57E85951-4380-41BB-B0DF-E09ED56C9031}" presName="node" presStyleLbl="node1" presStyleIdx="6" presStyleCnt="9">
        <dgm:presLayoutVars>
          <dgm:bulletEnabled val="1"/>
        </dgm:presLayoutVars>
      </dgm:prSet>
      <dgm:spPr/>
    </dgm:pt>
    <dgm:pt modelId="{9B97C7C1-B4BB-4E2E-A753-90590F383F49}" type="pres">
      <dgm:prSet presAssocID="{69186327-12BE-47EE-8823-27F26673E6B5}" presName="Name9" presStyleLbl="parChTrans1D2" presStyleIdx="7" presStyleCnt="9"/>
      <dgm:spPr/>
    </dgm:pt>
    <dgm:pt modelId="{A00F0B06-9D1F-47D8-B8A8-A3067855070E}" type="pres">
      <dgm:prSet presAssocID="{69186327-12BE-47EE-8823-27F26673E6B5}" presName="connTx" presStyleLbl="parChTrans1D2" presStyleIdx="7" presStyleCnt="9"/>
      <dgm:spPr/>
    </dgm:pt>
    <dgm:pt modelId="{624BA24F-90DC-4664-83FA-9305DB4DC636}" type="pres">
      <dgm:prSet presAssocID="{C8374A07-C5F9-425F-8805-A797ADD46171}" presName="node" presStyleLbl="node1" presStyleIdx="7" presStyleCnt="9">
        <dgm:presLayoutVars>
          <dgm:bulletEnabled val="1"/>
        </dgm:presLayoutVars>
      </dgm:prSet>
      <dgm:spPr/>
    </dgm:pt>
    <dgm:pt modelId="{9CB803AC-892C-4E8C-A665-AE1426B77F2C}" type="pres">
      <dgm:prSet presAssocID="{3E061393-22C1-4645-A3D4-239A80BADE10}" presName="Name9" presStyleLbl="parChTrans1D2" presStyleIdx="8" presStyleCnt="9"/>
      <dgm:spPr/>
    </dgm:pt>
    <dgm:pt modelId="{B62FA7EC-09FF-448F-99CD-329CD9D2F966}" type="pres">
      <dgm:prSet presAssocID="{3E061393-22C1-4645-A3D4-239A80BADE10}" presName="connTx" presStyleLbl="parChTrans1D2" presStyleIdx="8" presStyleCnt="9"/>
      <dgm:spPr/>
    </dgm:pt>
    <dgm:pt modelId="{1425DB05-A323-489B-AC98-B41E60D18BCF}" type="pres">
      <dgm:prSet presAssocID="{50E4E540-C171-4D73-A9CE-8059FEAAAA06}" presName="node" presStyleLbl="node1" presStyleIdx="8" presStyleCnt="9">
        <dgm:presLayoutVars>
          <dgm:bulletEnabled val="1"/>
        </dgm:presLayoutVars>
      </dgm:prSet>
      <dgm:spPr/>
    </dgm:pt>
  </dgm:ptLst>
  <dgm:cxnLst>
    <dgm:cxn modelId="{B6971502-2498-4AEE-ABD4-2EFAD473752A}" type="presOf" srcId="{3E061393-22C1-4645-A3D4-239A80BADE10}" destId="{9CB803AC-892C-4E8C-A665-AE1426B77F2C}" srcOrd="0" destOrd="0" presId="urn:microsoft.com/office/officeart/2005/8/layout/radial1"/>
    <dgm:cxn modelId="{4F2CE60B-32CF-4094-8133-F1E13BFFEF08}" srcId="{BAFC3D29-B032-4F29-BFC3-5C1002F47628}" destId="{C37E4AFF-BBD4-4708-B56C-BB9F82AC73C8}" srcOrd="5" destOrd="0" parTransId="{AE6C6FFC-1F4F-4926-82B8-5EBD7010A599}" sibTransId="{D8362E24-5156-4D97-BB2D-632D3DB5D805}"/>
    <dgm:cxn modelId="{6ED10210-33FC-414F-BFA2-EC55C7D50B2C}" srcId="{2EB0632C-BF5F-4851-B2AA-9E6B598DF24D}" destId="{BAFC3D29-B032-4F29-BFC3-5C1002F47628}" srcOrd="0" destOrd="0" parTransId="{730A113A-D811-4D20-8D12-8591D6DAF5BB}" sibTransId="{196AEB40-27A6-4733-A4D7-213FE0B8DFA8}"/>
    <dgm:cxn modelId="{97FC0520-FC68-44CF-964A-4DE9D9ACEF20}" type="presOf" srcId="{7CACED49-78E6-47FE-A576-8A480F86CDDA}" destId="{37DE0F84-8360-4E5D-BC39-E1248902306C}" srcOrd="0" destOrd="0" presId="urn:microsoft.com/office/officeart/2005/8/layout/radial1"/>
    <dgm:cxn modelId="{4E1C4D25-7B7F-4480-8BAB-3489215B6E3E}" type="presOf" srcId="{69186327-12BE-47EE-8823-27F26673E6B5}" destId="{A00F0B06-9D1F-47D8-B8A8-A3067855070E}" srcOrd="1" destOrd="0" presId="urn:microsoft.com/office/officeart/2005/8/layout/radial1"/>
    <dgm:cxn modelId="{9C8B282C-47D0-440D-9F16-8A50D204134D}" type="presOf" srcId="{AE6C6FFC-1F4F-4926-82B8-5EBD7010A599}" destId="{14FCF8C2-35D5-420F-A72A-C679BECC3982}" srcOrd="1" destOrd="0" presId="urn:microsoft.com/office/officeart/2005/8/layout/radial1"/>
    <dgm:cxn modelId="{4158A737-C656-4EEC-94A1-C375755A92C1}" type="presOf" srcId="{78DE8662-EC90-4002-BE38-8EBC532057EA}" destId="{9AAA82F6-EDA9-462B-9EAB-E9C793E64C58}" srcOrd="0" destOrd="0" presId="urn:microsoft.com/office/officeart/2005/8/layout/radial1"/>
    <dgm:cxn modelId="{24EA9038-FBEE-4E0D-BD15-4DF7332E16E3}" srcId="{BAFC3D29-B032-4F29-BFC3-5C1002F47628}" destId="{C8374A07-C5F9-425F-8805-A797ADD46171}" srcOrd="7" destOrd="0" parTransId="{69186327-12BE-47EE-8823-27F26673E6B5}" sibTransId="{BE90B532-9521-420D-A1B9-42D934F94DA3}"/>
    <dgm:cxn modelId="{DE96373A-2895-43C1-84E0-117B16ECF927}" type="presOf" srcId="{AE6C6FFC-1F4F-4926-82B8-5EBD7010A599}" destId="{73F49481-DF9A-4183-97A1-48BEE33EF45B}" srcOrd="0" destOrd="0" presId="urn:microsoft.com/office/officeart/2005/8/layout/radial1"/>
    <dgm:cxn modelId="{3DE3CB42-686A-452A-ACF1-9BA50DAE02A8}" srcId="{BAFC3D29-B032-4F29-BFC3-5C1002F47628}" destId="{7CACED49-78E6-47FE-A576-8A480F86CDDA}" srcOrd="0" destOrd="0" parTransId="{8B4397B2-2F20-4874-9B30-7F995C86C6AF}" sibTransId="{575FE22B-D07C-441F-9FF1-83846C00BF04}"/>
    <dgm:cxn modelId="{21AB7645-EBB4-4828-A916-B345F4A02298}" type="presOf" srcId="{C8374A07-C5F9-425F-8805-A797ADD46171}" destId="{624BA24F-90DC-4664-83FA-9305DB4DC636}" srcOrd="0" destOrd="0" presId="urn:microsoft.com/office/officeart/2005/8/layout/radial1"/>
    <dgm:cxn modelId="{B43F7A4C-1721-44B7-AE0F-DBEEBC9C4762}" type="presOf" srcId="{50E4E540-C171-4D73-A9CE-8059FEAAAA06}" destId="{1425DB05-A323-489B-AC98-B41E60D18BCF}" srcOrd="0" destOrd="0" presId="urn:microsoft.com/office/officeart/2005/8/layout/radial1"/>
    <dgm:cxn modelId="{088AC94F-8A25-434C-BC1F-763AFCD90395}" type="presOf" srcId="{528D677F-B1DF-4711-9427-A6B587E3E59A}" destId="{55BB10AA-13A5-401D-B8B9-5E519A98B329}" srcOrd="0" destOrd="0" presId="urn:microsoft.com/office/officeart/2005/8/layout/radial1"/>
    <dgm:cxn modelId="{8C720E52-D1AA-436D-B7BE-33DE8AEB5545}" type="presOf" srcId="{946B9FF4-64A2-4F46-B3FF-F5226AD6B244}" destId="{B2EFBFF9-D082-42F3-8C0A-4DBFCF3531EF}" srcOrd="0" destOrd="0" presId="urn:microsoft.com/office/officeart/2005/8/layout/radial1"/>
    <dgm:cxn modelId="{0EC85778-5196-4787-B3FB-F89B9F66210A}" type="presOf" srcId="{2EB0632C-BF5F-4851-B2AA-9E6B598DF24D}" destId="{0CF26876-2BF2-426F-8B09-447DD89F6E93}" srcOrd="0" destOrd="0" presId="urn:microsoft.com/office/officeart/2005/8/layout/radial1"/>
    <dgm:cxn modelId="{9EDD6D7B-CB63-47D0-A4DB-94061538D619}" type="presOf" srcId="{8CD1FDA2-3AAF-448B-AC4E-279C01FFEFB7}" destId="{7E27C12B-B216-4D50-9A23-A4F13EDFBD07}" srcOrd="0" destOrd="0" presId="urn:microsoft.com/office/officeart/2005/8/layout/radial1"/>
    <dgm:cxn modelId="{D81D4B8A-1DA7-4AAE-A81C-075F09619C7A}" type="presOf" srcId="{57E85951-4380-41BB-B0DF-E09ED56C9031}" destId="{33C23C91-87C1-48D6-B451-0CC06E167A86}" srcOrd="0" destOrd="0" presId="urn:microsoft.com/office/officeart/2005/8/layout/radial1"/>
    <dgm:cxn modelId="{D9BEFF93-8E95-490A-9BC0-317AE12CB14C}" srcId="{BAFC3D29-B032-4F29-BFC3-5C1002F47628}" destId="{DB28EB05-985D-40F2-B5FD-AD6E5CA58FAE}" srcOrd="4" destOrd="0" parTransId="{528D677F-B1DF-4711-9427-A6B587E3E59A}" sibTransId="{0292F340-47FD-42AA-B368-4012FF095D9B}"/>
    <dgm:cxn modelId="{B3E85097-E2AE-4FCB-A596-10CB3B6643D4}" type="presOf" srcId="{BAFC3D29-B032-4F29-BFC3-5C1002F47628}" destId="{7D4012BF-23FF-405D-969B-6F22F7132587}" srcOrd="0" destOrd="0" presId="urn:microsoft.com/office/officeart/2005/8/layout/radial1"/>
    <dgm:cxn modelId="{F84F0498-AFE2-491D-8CFE-F5D20FAB9F99}" srcId="{2EB0632C-BF5F-4851-B2AA-9E6B598DF24D}" destId="{442348F5-035D-4AB1-91F0-D076016427FB}" srcOrd="1" destOrd="0" parTransId="{2D650CE1-326F-4BB2-9BEC-2962BE56A61C}" sibTransId="{DE5F9273-AA8D-4B9F-8AED-B6B7007CD29E}"/>
    <dgm:cxn modelId="{7249F59C-9FDF-4381-9473-D5E5FD6784A3}" type="presOf" srcId="{8B4397B2-2F20-4874-9B30-7F995C86C6AF}" destId="{D57BB819-E4B2-4518-93C7-F4DB06A83721}" srcOrd="0" destOrd="0" presId="urn:microsoft.com/office/officeart/2005/8/layout/radial1"/>
    <dgm:cxn modelId="{114EE39E-CEA7-4FDB-8677-92243B669DCA}" type="presOf" srcId="{528D677F-B1DF-4711-9427-A6B587E3E59A}" destId="{30B02ECE-863C-4F41-828A-F5A8F86CBD10}" srcOrd="1" destOrd="0" presId="urn:microsoft.com/office/officeart/2005/8/layout/radial1"/>
    <dgm:cxn modelId="{C3D0829F-614E-44D2-98EB-E7C116AB6E0C}" type="presOf" srcId="{8B4397B2-2F20-4874-9B30-7F995C86C6AF}" destId="{9B2B6133-090F-4C8E-B6FD-F78A74C3B603}" srcOrd="1" destOrd="0" presId="urn:microsoft.com/office/officeart/2005/8/layout/radial1"/>
    <dgm:cxn modelId="{6065D9A1-2F4E-4485-9BB3-A5BE6CCD28B2}" srcId="{BAFC3D29-B032-4F29-BFC3-5C1002F47628}" destId="{57E85951-4380-41BB-B0DF-E09ED56C9031}" srcOrd="6" destOrd="0" parTransId="{8CD1FDA2-3AAF-448B-AC4E-279C01FFEFB7}" sibTransId="{A49DDE88-B290-4959-925E-E2E9C977637F}"/>
    <dgm:cxn modelId="{9DEDFAA3-6E7F-45BA-A344-24D3D815BE78}" srcId="{BAFC3D29-B032-4F29-BFC3-5C1002F47628}" destId="{50E4E540-C171-4D73-A9CE-8059FEAAAA06}" srcOrd="8" destOrd="0" parTransId="{3E061393-22C1-4645-A3D4-239A80BADE10}" sibTransId="{B3969429-1AB1-4067-82FB-E5A4BD6EA9B8}"/>
    <dgm:cxn modelId="{DC0FD2B2-50ED-4D57-812B-59BCDDCFDEF9}" type="presOf" srcId="{3E061393-22C1-4645-A3D4-239A80BADE10}" destId="{B62FA7EC-09FF-448F-99CD-329CD9D2F966}" srcOrd="1" destOrd="0" presId="urn:microsoft.com/office/officeart/2005/8/layout/radial1"/>
    <dgm:cxn modelId="{C91E82B6-4B30-482C-A74B-D65DB1B840EA}" srcId="{BAFC3D29-B032-4F29-BFC3-5C1002F47628}" destId="{10949D88-6B1C-4298-81E9-D7A3E9B7A001}" srcOrd="3" destOrd="0" parTransId="{78DE8662-EC90-4002-BE38-8EBC532057EA}" sibTransId="{0DC8BCCB-3B70-4E63-B437-A9DC16730345}"/>
    <dgm:cxn modelId="{BECC8EB6-0949-4F3A-941C-1115AE4AFA0A}" type="presOf" srcId="{8CD1FDA2-3AAF-448B-AC4E-279C01FFEFB7}" destId="{272A4C69-DD32-4894-BF82-C747EA5B88C1}" srcOrd="1" destOrd="0" presId="urn:microsoft.com/office/officeart/2005/8/layout/radial1"/>
    <dgm:cxn modelId="{F795E2BB-D589-4544-B7E2-05D7341EB83C}" type="presOf" srcId="{78DE8662-EC90-4002-BE38-8EBC532057EA}" destId="{F5E8CA2C-8D80-4E6C-BA47-E573B6D23814}" srcOrd="1" destOrd="0" presId="urn:microsoft.com/office/officeart/2005/8/layout/radial1"/>
    <dgm:cxn modelId="{13107CBD-BE39-472B-A75B-F484CA919921}" type="presOf" srcId="{C37E4AFF-BBD4-4708-B56C-BB9F82AC73C8}" destId="{94641736-EA70-4F08-9696-ABBDDA7154DF}" srcOrd="0" destOrd="0" presId="urn:microsoft.com/office/officeart/2005/8/layout/radial1"/>
    <dgm:cxn modelId="{AC999FC8-C042-4DE2-A7E7-3C4100C3E58C}" srcId="{BAFC3D29-B032-4F29-BFC3-5C1002F47628}" destId="{946B9FF4-64A2-4F46-B3FF-F5226AD6B244}" srcOrd="1" destOrd="0" parTransId="{C752D04B-A206-44FF-9502-8FE584E95599}" sibTransId="{1D6207F9-EDAC-4194-80DC-D7918FEDE8FA}"/>
    <dgm:cxn modelId="{F3AAB3D0-34DE-44C2-96F0-259DC5935643}" type="presOf" srcId="{C752D04B-A206-44FF-9502-8FE584E95599}" destId="{25BF9F86-503B-4B6B-AD7A-C0974B0662E7}" srcOrd="0" destOrd="0" presId="urn:microsoft.com/office/officeart/2005/8/layout/radial1"/>
    <dgm:cxn modelId="{AA068ED8-16B6-4CBF-B075-8FECD7E5EEDE}" type="presOf" srcId="{AF21278A-7318-446B-AD6D-68099830C252}" destId="{2F623BE0-911F-4226-B963-49BF7B0A781A}" srcOrd="1" destOrd="0" presId="urn:microsoft.com/office/officeart/2005/8/layout/radial1"/>
    <dgm:cxn modelId="{0AA9AEDD-4E87-4AC3-93D8-D70180042A59}" type="presOf" srcId="{DB28EB05-985D-40F2-B5FD-AD6E5CA58FAE}" destId="{9A10DED3-E57D-46D5-BFCD-16599B940484}" srcOrd="0" destOrd="0" presId="urn:microsoft.com/office/officeart/2005/8/layout/radial1"/>
    <dgm:cxn modelId="{8DE84CE5-5057-4734-BC48-D0FA8CFED551}" type="presOf" srcId="{AF21278A-7318-446B-AD6D-68099830C252}" destId="{5820A31E-FA90-4224-971E-00805E4A282B}" srcOrd="0" destOrd="0" presId="urn:microsoft.com/office/officeart/2005/8/layout/radial1"/>
    <dgm:cxn modelId="{FD819DE9-6E12-4F66-8390-87E71E0D28BF}" type="presOf" srcId="{D04A0803-A39B-4F45-BDC8-42039B7868E8}" destId="{67BB0781-20BC-4736-820A-D18E2515AE2B}" srcOrd="0" destOrd="0" presId="urn:microsoft.com/office/officeart/2005/8/layout/radial1"/>
    <dgm:cxn modelId="{B7A3F4F1-4F5D-4C03-AA15-069C3E663F9A}" srcId="{BAFC3D29-B032-4F29-BFC3-5C1002F47628}" destId="{D04A0803-A39B-4F45-BDC8-42039B7868E8}" srcOrd="2" destOrd="0" parTransId="{AF21278A-7318-446B-AD6D-68099830C252}" sibTransId="{AA014B58-4D7E-40FC-967A-0F2FBEB72C77}"/>
    <dgm:cxn modelId="{B25705F6-B149-4CE1-BF7E-7CF0C2B54BC4}" type="presOf" srcId="{C752D04B-A206-44FF-9502-8FE584E95599}" destId="{E954F24E-9823-49E1-A51E-C9C290905EDB}" srcOrd="1" destOrd="0" presId="urn:microsoft.com/office/officeart/2005/8/layout/radial1"/>
    <dgm:cxn modelId="{86E6A6F6-89D2-4EC6-A7D4-CF3E5B51B816}" type="presOf" srcId="{69186327-12BE-47EE-8823-27F26673E6B5}" destId="{9B97C7C1-B4BB-4E2E-A753-90590F383F49}" srcOrd="0" destOrd="0" presId="urn:microsoft.com/office/officeart/2005/8/layout/radial1"/>
    <dgm:cxn modelId="{8DB7A5F8-4B0B-44C6-BD76-BCCF8669C85E}" type="presOf" srcId="{10949D88-6B1C-4298-81E9-D7A3E9B7A001}" destId="{127D210E-6F46-4AAC-962C-0C679899D705}" srcOrd="0" destOrd="0" presId="urn:microsoft.com/office/officeart/2005/8/layout/radial1"/>
    <dgm:cxn modelId="{C023471E-0E01-4087-9F75-6C52BFBA3221}" type="presParOf" srcId="{0CF26876-2BF2-426F-8B09-447DD89F6E93}" destId="{7D4012BF-23FF-405D-969B-6F22F7132587}" srcOrd="0" destOrd="0" presId="urn:microsoft.com/office/officeart/2005/8/layout/radial1"/>
    <dgm:cxn modelId="{01867965-762E-46B4-9AF2-41F3D269D2D4}" type="presParOf" srcId="{0CF26876-2BF2-426F-8B09-447DD89F6E93}" destId="{D57BB819-E4B2-4518-93C7-F4DB06A83721}" srcOrd="1" destOrd="0" presId="urn:microsoft.com/office/officeart/2005/8/layout/radial1"/>
    <dgm:cxn modelId="{F71AAD26-9EA2-488E-A81A-AED554FEA891}" type="presParOf" srcId="{D57BB819-E4B2-4518-93C7-F4DB06A83721}" destId="{9B2B6133-090F-4C8E-B6FD-F78A74C3B603}" srcOrd="0" destOrd="0" presId="urn:microsoft.com/office/officeart/2005/8/layout/radial1"/>
    <dgm:cxn modelId="{27650374-FFA4-4F35-B969-C8DF92B021E1}" type="presParOf" srcId="{0CF26876-2BF2-426F-8B09-447DD89F6E93}" destId="{37DE0F84-8360-4E5D-BC39-E1248902306C}" srcOrd="2" destOrd="0" presId="urn:microsoft.com/office/officeart/2005/8/layout/radial1"/>
    <dgm:cxn modelId="{68BACA21-172C-4600-BB76-CFF64DA7978F}" type="presParOf" srcId="{0CF26876-2BF2-426F-8B09-447DD89F6E93}" destId="{25BF9F86-503B-4B6B-AD7A-C0974B0662E7}" srcOrd="3" destOrd="0" presId="urn:microsoft.com/office/officeart/2005/8/layout/radial1"/>
    <dgm:cxn modelId="{BD1E65D8-D12B-45E2-8BE9-17A0CF2CF5B9}" type="presParOf" srcId="{25BF9F86-503B-4B6B-AD7A-C0974B0662E7}" destId="{E954F24E-9823-49E1-A51E-C9C290905EDB}" srcOrd="0" destOrd="0" presId="urn:microsoft.com/office/officeart/2005/8/layout/radial1"/>
    <dgm:cxn modelId="{DDC0A104-5887-4539-8863-A0028B51C809}" type="presParOf" srcId="{0CF26876-2BF2-426F-8B09-447DD89F6E93}" destId="{B2EFBFF9-D082-42F3-8C0A-4DBFCF3531EF}" srcOrd="4" destOrd="0" presId="urn:microsoft.com/office/officeart/2005/8/layout/radial1"/>
    <dgm:cxn modelId="{A4664966-7AD2-4311-B627-AA2B576511DB}" type="presParOf" srcId="{0CF26876-2BF2-426F-8B09-447DD89F6E93}" destId="{5820A31E-FA90-4224-971E-00805E4A282B}" srcOrd="5" destOrd="0" presId="urn:microsoft.com/office/officeart/2005/8/layout/radial1"/>
    <dgm:cxn modelId="{CA878D1D-3C2D-4156-844D-58B77E38FF7B}" type="presParOf" srcId="{5820A31E-FA90-4224-971E-00805E4A282B}" destId="{2F623BE0-911F-4226-B963-49BF7B0A781A}" srcOrd="0" destOrd="0" presId="urn:microsoft.com/office/officeart/2005/8/layout/radial1"/>
    <dgm:cxn modelId="{B49E9A29-13B6-4F62-A490-F85B02340733}" type="presParOf" srcId="{0CF26876-2BF2-426F-8B09-447DD89F6E93}" destId="{67BB0781-20BC-4736-820A-D18E2515AE2B}" srcOrd="6" destOrd="0" presId="urn:microsoft.com/office/officeart/2005/8/layout/radial1"/>
    <dgm:cxn modelId="{51243A32-F6D5-4727-BDED-A50BF4F2A945}" type="presParOf" srcId="{0CF26876-2BF2-426F-8B09-447DD89F6E93}" destId="{9AAA82F6-EDA9-462B-9EAB-E9C793E64C58}" srcOrd="7" destOrd="0" presId="urn:microsoft.com/office/officeart/2005/8/layout/radial1"/>
    <dgm:cxn modelId="{A5366192-AAD3-442F-AC64-A74F4FEABFB9}" type="presParOf" srcId="{9AAA82F6-EDA9-462B-9EAB-E9C793E64C58}" destId="{F5E8CA2C-8D80-4E6C-BA47-E573B6D23814}" srcOrd="0" destOrd="0" presId="urn:microsoft.com/office/officeart/2005/8/layout/radial1"/>
    <dgm:cxn modelId="{AB498D8D-480C-4B1A-9AD2-C64B98191BD0}" type="presParOf" srcId="{0CF26876-2BF2-426F-8B09-447DD89F6E93}" destId="{127D210E-6F46-4AAC-962C-0C679899D705}" srcOrd="8" destOrd="0" presId="urn:microsoft.com/office/officeart/2005/8/layout/radial1"/>
    <dgm:cxn modelId="{495F6681-7474-4205-ACEF-11197FB9AF09}" type="presParOf" srcId="{0CF26876-2BF2-426F-8B09-447DD89F6E93}" destId="{55BB10AA-13A5-401D-B8B9-5E519A98B329}" srcOrd="9" destOrd="0" presId="urn:microsoft.com/office/officeart/2005/8/layout/radial1"/>
    <dgm:cxn modelId="{1D700445-FC28-4AEA-A324-B4A8B7A40D5C}" type="presParOf" srcId="{55BB10AA-13A5-401D-B8B9-5E519A98B329}" destId="{30B02ECE-863C-4F41-828A-F5A8F86CBD10}" srcOrd="0" destOrd="0" presId="urn:microsoft.com/office/officeart/2005/8/layout/radial1"/>
    <dgm:cxn modelId="{C1F83C3F-F2B0-4B5F-850D-0C698CDEEFE8}" type="presParOf" srcId="{0CF26876-2BF2-426F-8B09-447DD89F6E93}" destId="{9A10DED3-E57D-46D5-BFCD-16599B940484}" srcOrd="10" destOrd="0" presId="urn:microsoft.com/office/officeart/2005/8/layout/radial1"/>
    <dgm:cxn modelId="{8084011E-A3FC-4928-89C2-4251EC767372}" type="presParOf" srcId="{0CF26876-2BF2-426F-8B09-447DD89F6E93}" destId="{73F49481-DF9A-4183-97A1-48BEE33EF45B}" srcOrd="11" destOrd="0" presId="urn:microsoft.com/office/officeart/2005/8/layout/radial1"/>
    <dgm:cxn modelId="{3FF9BC4B-528B-4663-AB2A-649E8798A8A4}" type="presParOf" srcId="{73F49481-DF9A-4183-97A1-48BEE33EF45B}" destId="{14FCF8C2-35D5-420F-A72A-C679BECC3982}" srcOrd="0" destOrd="0" presId="urn:microsoft.com/office/officeart/2005/8/layout/radial1"/>
    <dgm:cxn modelId="{5BD00B95-3A8F-439B-A9CF-294DB6A3F0DE}" type="presParOf" srcId="{0CF26876-2BF2-426F-8B09-447DD89F6E93}" destId="{94641736-EA70-4F08-9696-ABBDDA7154DF}" srcOrd="12" destOrd="0" presId="urn:microsoft.com/office/officeart/2005/8/layout/radial1"/>
    <dgm:cxn modelId="{A8530AA1-6D06-4514-BBFB-3BE07A093329}" type="presParOf" srcId="{0CF26876-2BF2-426F-8B09-447DD89F6E93}" destId="{7E27C12B-B216-4D50-9A23-A4F13EDFBD07}" srcOrd="13" destOrd="0" presId="urn:microsoft.com/office/officeart/2005/8/layout/radial1"/>
    <dgm:cxn modelId="{49FBE6CC-EB58-46DB-B448-5C6054E3A5D4}" type="presParOf" srcId="{7E27C12B-B216-4D50-9A23-A4F13EDFBD07}" destId="{272A4C69-DD32-4894-BF82-C747EA5B88C1}" srcOrd="0" destOrd="0" presId="urn:microsoft.com/office/officeart/2005/8/layout/radial1"/>
    <dgm:cxn modelId="{826D6239-76E5-4685-8FE9-F49EE91CB3D9}" type="presParOf" srcId="{0CF26876-2BF2-426F-8B09-447DD89F6E93}" destId="{33C23C91-87C1-48D6-B451-0CC06E167A86}" srcOrd="14" destOrd="0" presId="urn:microsoft.com/office/officeart/2005/8/layout/radial1"/>
    <dgm:cxn modelId="{C390917B-DB97-4D62-AE2B-57AD8E95094A}" type="presParOf" srcId="{0CF26876-2BF2-426F-8B09-447DD89F6E93}" destId="{9B97C7C1-B4BB-4E2E-A753-90590F383F49}" srcOrd="15" destOrd="0" presId="urn:microsoft.com/office/officeart/2005/8/layout/radial1"/>
    <dgm:cxn modelId="{552BAC6B-55C4-4717-B845-0270AA08C3AC}" type="presParOf" srcId="{9B97C7C1-B4BB-4E2E-A753-90590F383F49}" destId="{A00F0B06-9D1F-47D8-B8A8-A3067855070E}" srcOrd="0" destOrd="0" presId="urn:microsoft.com/office/officeart/2005/8/layout/radial1"/>
    <dgm:cxn modelId="{D1217D42-ABE6-44F0-87A7-7B961CD3CAFF}" type="presParOf" srcId="{0CF26876-2BF2-426F-8B09-447DD89F6E93}" destId="{624BA24F-90DC-4664-83FA-9305DB4DC636}" srcOrd="16" destOrd="0" presId="urn:microsoft.com/office/officeart/2005/8/layout/radial1"/>
    <dgm:cxn modelId="{606AF4B4-24E1-4F7E-AE3F-D8267BC45E15}" type="presParOf" srcId="{0CF26876-2BF2-426F-8B09-447DD89F6E93}" destId="{9CB803AC-892C-4E8C-A665-AE1426B77F2C}" srcOrd="17" destOrd="0" presId="urn:microsoft.com/office/officeart/2005/8/layout/radial1"/>
    <dgm:cxn modelId="{A0CF6F39-F783-44AC-91AF-DA0B44FD8271}" type="presParOf" srcId="{9CB803AC-892C-4E8C-A665-AE1426B77F2C}" destId="{B62FA7EC-09FF-448F-99CD-329CD9D2F966}" srcOrd="0" destOrd="0" presId="urn:microsoft.com/office/officeart/2005/8/layout/radial1"/>
    <dgm:cxn modelId="{A223259C-5628-4559-B401-E4C9B41158D8}" type="presParOf" srcId="{0CF26876-2BF2-426F-8B09-447DD89F6E93}" destId="{1425DB05-A323-489B-AC98-B41E60D18BCF}" srcOrd="18" destOrd="0" presId="urn:microsoft.com/office/officeart/2005/8/layout/radial1"/>
  </dgm:cxnLst>
  <dgm:bg>
    <a:solidFill>
      <a:schemeClr val="accent4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B0632C-BF5F-4851-B2AA-9E6B598DF24D}" type="doc">
      <dgm:prSet loTypeId="urn:microsoft.com/office/officeart/2005/8/layout/radial1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FC3D29-B032-4F29-BFC3-5C1002F47628}">
      <dgm:prSet phldrT="[Текст]"/>
      <dgm:spPr/>
      <dgm:t>
        <a:bodyPr/>
        <a:lstStyle/>
        <a:p>
          <a:r>
            <a:rPr lang="ru-RU" b="1" dirty="0"/>
            <a:t>Необходимые умения</a:t>
          </a:r>
        </a:p>
      </dgm:t>
    </dgm:pt>
    <dgm:pt modelId="{730A113A-D811-4D20-8D12-8591D6DAF5BB}" type="parTrans" cxnId="{6ED10210-33FC-414F-BFA2-EC55C7D50B2C}">
      <dgm:prSet/>
      <dgm:spPr/>
      <dgm:t>
        <a:bodyPr/>
        <a:lstStyle/>
        <a:p>
          <a:endParaRPr lang="ru-RU"/>
        </a:p>
      </dgm:t>
    </dgm:pt>
    <dgm:pt modelId="{196AEB40-27A6-4733-A4D7-213FE0B8DFA8}" type="sibTrans" cxnId="{6ED10210-33FC-414F-BFA2-EC55C7D50B2C}">
      <dgm:prSet/>
      <dgm:spPr/>
      <dgm:t>
        <a:bodyPr/>
        <a:lstStyle/>
        <a:p>
          <a:endParaRPr lang="ru-RU"/>
        </a:p>
      </dgm:t>
    </dgm:pt>
    <dgm:pt modelId="{3E84131A-F4B2-432B-A923-43BC47B7139A}">
      <dgm:prSet phldrT="[Текст]"/>
      <dgm:spPr/>
      <dgm:t>
        <a:bodyPr/>
        <a:lstStyle/>
        <a:p>
          <a:r>
            <a:rPr lang="ru-RU" b="1" dirty="0"/>
            <a:t>Создавать в учебных группах разновозрастные детско-взрослые общности обучающихся, их родителей (законных представителей) и педагогических работников</a:t>
          </a:r>
        </a:p>
      </dgm:t>
    </dgm:pt>
    <dgm:pt modelId="{4B3086DD-A2E9-49B0-AA34-F38503AC10BB}" type="parTrans" cxnId="{A7319045-BD27-4CD9-9A52-69E890D3ADE7}">
      <dgm:prSet/>
      <dgm:spPr/>
      <dgm:t>
        <a:bodyPr/>
        <a:lstStyle/>
        <a:p>
          <a:endParaRPr lang="ru-RU"/>
        </a:p>
      </dgm:t>
    </dgm:pt>
    <dgm:pt modelId="{60FC1AED-3C36-4E4F-9BA5-1B5B10CFE367}" type="sibTrans" cxnId="{A7319045-BD27-4CD9-9A52-69E890D3ADE7}">
      <dgm:prSet/>
      <dgm:spPr/>
      <dgm:t>
        <a:bodyPr/>
        <a:lstStyle/>
        <a:p>
          <a:endParaRPr lang="ru-RU"/>
        </a:p>
      </dgm:t>
    </dgm:pt>
    <dgm:pt modelId="{442348F5-035D-4AB1-91F0-D076016427FB}">
      <dgm:prSet/>
      <dgm:spPr/>
    </dgm:pt>
    <dgm:pt modelId="{2D650CE1-326F-4BB2-9BEC-2962BE56A61C}" type="parTrans" cxnId="{F84F0498-AFE2-491D-8CFE-F5D20FAB9F99}">
      <dgm:prSet/>
      <dgm:spPr/>
      <dgm:t>
        <a:bodyPr/>
        <a:lstStyle/>
        <a:p>
          <a:endParaRPr lang="ru-RU"/>
        </a:p>
      </dgm:t>
    </dgm:pt>
    <dgm:pt modelId="{DE5F9273-AA8D-4B9F-8AED-B6B7007CD29E}" type="sibTrans" cxnId="{F84F0498-AFE2-491D-8CFE-F5D20FAB9F99}">
      <dgm:prSet/>
      <dgm:spPr/>
      <dgm:t>
        <a:bodyPr/>
        <a:lstStyle/>
        <a:p>
          <a:endParaRPr lang="ru-RU"/>
        </a:p>
      </dgm:t>
    </dgm:pt>
    <dgm:pt modelId="{F737B59F-56AD-4326-B2A7-263594AD14D8}">
      <dgm:prSet phldrT="[Текст]"/>
      <dgm:spPr/>
      <dgm:t>
        <a:bodyPr/>
        <a:lstStyle/>
        <a:p>
          <a:r>
            <a:rPr lang="ru-RU" b="1" dirty="0"/>
            <a:t>Управлять учебными группами с целью вовлечения обучающихся в процесс обучения и воспитания, мотивируя их учебно-познавательную деятельность</a:t>
          </a:r>
        </a:p>
      </dgm:t>
    </dgm:pt>
    <dgm:pt modelId="{AB233BFE-02D9-4090-B11B-5059552E3D36}" type="parTrans" cxnId="{D1E5D900-DE49-49FC-A584-81C92F9176B0}">
      <dgm:prSet/>
      <dgm:spPr/>
      <dgm:t>
        <a:bodyPr/>
        <a:lstStyle/>
        <a:p>
          <a:endParaRPr lang="ru-RU"/>
        </a:p>
      </dgm:t>
    </dgm:pt>
    <dgm:pt modelId="{6D41AFB6-632F-47FB-B2CA-5F55E535814B}" type="sibTrans" cxnId="{D1E5D900-DE49-49FC-A584-81C92F9176B0}">
      <dgm:prSet/>
      <dgm:spPr/>
      <dgm:t>
        <a:bodyPr/>
        <a:lstStyle/>
        <a:p>
          <a:endParaRPr lang="ru-RU"/>
        </a:p>
      </dgm:t>
    </dgm:pt>
    <dgm:pt modelId="{160899B6-9CAC-4AD9-B180-8387AE020252}">
      <dgm:prSet phldrT="[Текст]"/>
      <dgm:spPr/>
      <dgm:t>
        <a:bodyPr/>
        <a:lstStyle/>
        <a:p>
          <a:r>
            <a:rPr lang="ru-RU" b="1" dirty="0"/>
            <a:t>Анализировать реальное состояние дел в учебной группе, поддерживать в детском коллективе деловую, дружелюбную атмосферу</a:t>
          </a:r>
        </a:p>
      </dgm:t>
    </dgm:pt>
    <dgm:pt modelId="{82DFC16F-6AA3-4035-AEF6-3975F0E42B1C}" type="parTrans" cxnId="{058C4B10-9988-4FA3-A31C-2654373C1AB3}">
      <dgm:prSet/>
      <dgm:spPr/>
      <dgm:t>
        <a:bodyPr/>
        <a:lstStyle/>
        <a:p>
          <a:endParaRPr lang="ru-RU"/>
        </a:p>
      </dgm:t>
    </dgm:pt>
    <dgm:pt modelId="{6C4A9EE5-77E9-453E-B6A5-0F7502546BBD}" type="sibTrans" cxnId="{058C4B10-9988-4FA3-A31C-2654373C1AB3}">
      <dgm:prSet/>
      <dgm:spPr/>
      <dgm:t>
        <a:bodyPr/>
        <a:lstStyle/>
        <a:p>
          <a:endParaRPr lang="ru-RU"/>
        </a:p>
      </dgm:t>
    </dgm:pt>
    <dgm:pt modelId="{40905528-92C3-4207-85E2-2B60733C4481}">
      <dgm:prSet phldrT="[Текст]"/>
      <dgm:spPr/>
      <dgm:t>
        <a:bodyPr/>
        <a:lstStyle/>
        <a:p>
          <a:r>
            <a:rPr lang="ru-RU" b="1" dirty="0"/>
            <a:t>Строить воспитательную деятельность с учетом культурных различий детей</a:t>
          </a:r>
        </a:p>
      </dgm:t>
    </dgm:pt>
    <dgm:pt modelId="{A82D9390-665E-48B2-9484-C1CD7A4232CE}" type="parTrans" cxnId="{C8F2E137-9219-41AB-B0E8-5E8BD6C18819}">
      <dgm:prSet/>
      <dgm:spPr/>
      <dgm:t>
        <a:bodyPr/>
        <a:lstStyle/>
        <a:p>
          <a:endParaRPr lang="ru-RU"/>
        </a:p>
      </dgm:t>
    </dgm:pt>
    <dgm:pt modelId="{6A4FC90E-B351-4FC7-A2D5-2FDEE3CD2603}" type="sibTrans" cxnId="{C8F2E137-9219-41AB-B0E8-5E8BD6C18819}">
      <dgm:prSet/>
      <dgm:spPr/>
      <dgm:t>
        <a:bodyPr/>
        <a:lstStyle/>
        <a:p>
          <a:endParaRPr lang="ru-RU"/>
        </a:p>
      </dgm:t>
    </dgm:pt>
    <dgm:pt modelId="{2BB41643-014B-4473-BFD3-8C447AF1879C}">
      <dgm:prSet phldrT="[Текст]"/>
      <dgm:spPr/>
      <dgm:t>
        <a:bodyPr/>
        <a:lstStyle/>
        <a:p>
          <a:r>
            <a:rPr lang="ru-RU" b="1" dirty="0"/>
            <a:t>Общаться с детьми, признавать их достоинство, понимая и принимая их</a:t>
          </a:r>
        </a:p>
      </dgm:t>
    </dgm:pt>
    <dgm:pt modelId="{B68A8897-7C7C-4E50-B318-67EE08C0A6E1}" type="parTrans" cxnId="{FD840548-6481-42E1-A746-340F0CF62F2B}">
      <dgm:prSet/>
      <dgm:spPr/>
      <dgm:t>
        <a:bodyPr/>
        <a:lstStyle/>
        <a:p>
          <a:endParaRPr lang="ru-RU"/>
        </a:p>
      </dgm:t>
    </dgm:pt>
    <dgm:pt modelId="{F397E947-B7C1-4C86-9BA1-E34B554E5257}" type="sibTrans" cxnId="{FD840548-6481-42E1-A746-340F0CF62F2B}">
      <dgm:prSet/>
      <dgm:spPr/>
      <dgm:t>
        <a:bodyPr/>
        <a:lstStyle/>
        <a:p>
          <a:endParaRPr lang="ru-RU"/>
        </a:p>
      </dgm:t>
    </dgm:pt>
    <dgm:pt modelId="{1B47E787-4950-4B2F-A4AC-CF544D6E0FFA}">
      <dgm:prSet phldrT="[Текст]"/>
      <dgm:spPr/>
      <dgm:t>
        <a:bodyPr/>
        <a:lstStyle/>
        <a:p>
          <a:r>
            <a:rPr lang="ru-RU" b="1" dirty="0"/>
            <a:t>Защищать достоинство и интересы обучающихся, помогать детям, оказавшимся в конфликтной ситуации и/или неблагоприятных условиях</a:t>
          </a:r>
        </a:p>
      </dgm:t>
    </dgm:pt>
    <dgm:pt modelId="{700909B1-6235-4792-AD9D-82232F027DC5}" type="parTrans" cxnId="{A5E50C06-10AB-4BB9-8678-FB780E27CE92}">
      <dgm:prSet/>
      <dgm:spPr/>
      <dgm:t>
        <a:bodyPr/>
        <a:lstStyle/>
        <a:p>
          <a:endParaRPr lang="ru-RU"/>
        </a:p>
      </dgm:t>
    </dgm:pt>
    <dgm:pt modelId="{32CF5E8A-6762-46CC-9055-ABE215BCBCF3}" type="sibTrans" cxnId="{A5E50C06-10AB-4BB9-8678-FB780E27CE92}">
      <dgm:prSet/>
      <dgm:spPr/>
      <dgm:t>
        <a:bodyPr/>
        <a:lstStyle/>
        <a:p>
          <a:endParaRPr lang="ru-RU"/>
        </a:p>
      </dgm:t>
    </dgm:pt>
    <dgm:pt modelId="{95576867-9D30-4A85-8989-928EB2C48F52}">
      <dgm:prSet phldrT="[Текст]"/>
      <dgm:spPr/>
      <dgm:t>
        <a:bodyPr/>
        <a:lstStyle/>
        <a:p>
          <a:r>
            <a:rPr lang="ru-RU" b="1" dirty="0"/>
            <a:t>Находить ценностный аспект учебного знания и информации обеспечивать его понимание и переживание обучающимися</a:t>
          </a:r>
        </a:p>
      </dgm:t>
    </dgm:pt>
    <dgm:pt modelId="{DED939CC-9ABE-4B45-9C77-4D48EB7EE8D5}" type="parTrans" cxnId="{12A9172C-826A-4BAE-AC0F-B3D28A73788D}">
      <dgm:prSet/>
      <dgm:spPr/>
      <dgm:t>
        <a:bodyPr/>
        <a:lstStyle/>
        <a:p>
          <a:endParaRPr lang="ru-RU"/>
        </a:p>
      </dgm:t>
    </dgm:pt>
    <dgm:pt modelId="{82B1C4D6-3254-4092-A3A0-5D50AEFAF58E}" type="sibTrans" cxnId="{12A9172C-826A-4BAE-AC0F-B3D28A73788D}">
      <dgm:prSet/>
      <dgm:spPr/>
      <dgm:t>
        <a:bodyPr/>
        <a:lstStyle/>
        <a:p>
          <a:endParaRPr lang="ru-RU"/>
        </a:p>
      </dgm:t>
    </dgm:pt>
    <dgm:pt modelId="{CFE69A28-93B8-483F-B3A8-78526A196D2D}">
      <dgm:prSet phldrT="[Текст]"/>
      <dgm:spPr/>
      <dgm:t>
        <a:bodyPr/>
        <a:lstStyle/>
        <a:p>
          <a:r>
            <a:rPr lang="ru-RU" b="1" dirty="0"/>
            <a:t>Владеть методами организации экскурсий, походов и экспедиций и т.п.</a:t>
          </a:r>
        </a:p>
      </dgm:t>
    </dgm:pt>
    <dgm:pt modelId="{103281D6-56D9-402B-B4FD-20BCDC7272C4}" type="parTrans" cxnId="{B0A2A278-A111-48C5-ABA0-931136EAEE77}">
      <dgm:prSet/>
      <dgm:spPr/>
      <dgm:t>
        <a:bodyPr/>
        <a:lstStyle/>
        <a:p>
          <a:endParaRPr lang="ru-RU"/>
        </a:p>
      </dgm:t>
    </dgm:pt>
    <dgm:pt modelId="{FABDAB36-D75F-4D3D-BA07-5DF5875659E6}" type="sibTrans" cxnId="{B0A2A278-A111-48C5-ABA0-931136EAEE77}">
      <dgm:prSet/>
      <dgm:spPr/>
      <dgm:t>
        <a:bodyPr/>
        <a:lstStyle/>
        <a:p>
          <a:endParaRPr lang="ru-RU"/>
        </a:p>
      </dgm:t>
    </dgm:pt>
    <dgm:pt modelId="{9464955C-F8A1-44A3-B9FB-8D9F49690A2D}">
      <dgm:prSet phldrT="[Текст]"/>
      <dgm:spPr/>
      <dgm:t>
        <a:bodyPr/>
        <a:lstStyle/>
        <a:p>
          <a:r>
            <a:rPr lang="ru-RU" b="1" dirty="0"/>
            <a:t>Сотрудничать с другими педагогическими работниками и другими специалистами в решении воспитательных задач </a:t>
          </a:r>
        </a:p>
      </dgm:t>
    </dgm:pt>
    <dgm:pt modelId="{4F974B62-8571-4381-BE66-2218D8941B87}" type="parTrans" cxnId="{37CD3576-30BC-451B-9394-CE8D946B54A2}">
      <dgm:prSet/>
      <dgm:spPr/>
      <dgm:t>
        <a:bodyPr/>
        <a:lstStyle/>
        <a:p>
          <a:endParaRPr lang="ru-RU"/>
        </a:p>
      </dgm:t>
    </dgm:pt>
    <dgm:pt modelId="{F75EE65B-8A0D-4900-9DF3-D8AA8146FE56}" type="sibTrans" cxnId="{37CD3576-30BC-451B-9394-CE8D946B54A2}">
      <dgm:prSet/>
      <dgm:spPr/>
      <dgm:t>
        <a:bodyPr/>
        <a:lstStyle/>
        <a:p>
          <a:endParaRPr lang="ru-RU"/>
        </a:p>
      </dgm:t>
    </dgm:pt>
    <dgm:pt modelId="{0CF26876-2BF2-426F-8B09-447DD89F6E93}" type="pres">
      <dgm:prSet presAssocID="{2EB0632C-BF5F-4851-B2AA-9E6B598DF24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D4012BF-23FF-405D-969B-6F22F7132587}" type="pres">
      <dgm:prSet presAssocID="{BAFC3D29-B032-4F29-BFC3-5C1002F47628}" presName="centerShape" presStyleLbl="node0" presStyleIdx="0" presStyleCnt="1"/>
      <dgm:spPr/>
    </dgm:pt>
    <dgm:pt modelId="{524294E6-2C5A-45A0-BA97-3F7F4F13CF4A}" type="pres">
      <dgm:prSet presAssocID="{A82D9390-665E-48B2-9484-C1CD7A4232CE}" presName="Name9" presStyleLbl="parChTrans1D2" presStyleIdx="0" presStyleCnt="9"/>
      <dgm:spPr/>
    </dgm:pt>
    <dgm:pt modelId="{DEE84052-0215-41C5-B705-4E43B3D87279}" type="pres">
      <dgm:prSet presAssocID="{A82D9390-665E-48B2-9484-C1CD7A4232CE}" presName="connTx" presStyleLbl="parChTrans1D2" presStyleIdx="0" presStyleCnt="9"/>
      <dgm:spPr/>
    </dgm:pt>
    <dgm:pt modelId="{3A050285-589A-4A33-94A7-7B4852FF713D}" type="pres">
      <dgm:prSet presAssocID="{40905528-92C3-4207-85E2-2B60733C4481}" presName="node" presStyleLbl="node1" presStyleIdx="0" presStyleCnt="9">
        <dgm:presLayoutVars>
          <dgm:bulletEnabled val="1"/>
        </dgm:presLayoutVars>
      </dgm:prSet>
      <dgm:spPr/>
    </dgm:pt>
    <dgm:pt modelId="{C32D959A-3A7A-4ED7-98A6-8C8D9C8D6D76}" type="pres">
      <dgm:prSet presAssocID="{B68A8897-7C7C-4E50-B318-67EE08C0A6E1}" presName="Name9" presStyleLbl="parChTrans1D2" presStyleIdx="1" presStyleCnt="9"/>
      <dgm:spPr/>
    </dgm:pt>
    <dgm:pt modelId="{8CB6AE7C-98CD-482A-8E68-B4F553C30D10}" type="pres">
      <dgm:prSet presAssocID="{B68A8897-7C7C-4E50-B318-67EE08C0A6E1}" presName="connTx" presStyleLbl="parChTrans1D2" presStyleIdx="1" presStyleCnt="9"/>
      <dgm:spPr/>
    </dgm:pt>
    <dgm:pt modelId="{30032F4E-3BD2-43C8-A984-D5C241AE7869}" type="pres">
      <dgm:prSet presAssocID="{2BB41643-014B-4473-BFD3-8C447AF1879C}" presName="node" presStyleLbl="node1" presStyleIdx="1" presStyleCnt="9">
        <dgm:presLayoutVars>
          <dgm:bulletEnabled val="1"/>
        </dgm:presLayoutVars>
      </dgm:prSet>
      <dgm:spPr/>
    </dgm:pt>
    <dgm:pt modelId="{EA167D2A-3F64-4433-9744-245005F15CF0}" type="pres">
      <dgm:prSet presAssocID="{4B3086DD-A2E9-49B0-AA34-F38503AC10BB}" presName="Name9" presStyleLbl="parChTrans1D2" presStyleIdx="2" presStyleCnt="9"/>
      <dgm:spPr/>
    </dgm:pt>
    <dgm:pt modelId="{6A982543-11A9-4991-B203-6A0BC3A8BA8E}" type="pres">
      <dgm:prSet presAssocID="{4B3086DD-A2E9-49B0-AA34-F38503AC10BB}" presName="connTx" presStyleLbl="parChTrans1D2" presStyleIdx="2" presStyleCnt="9"/>
      <dgm:spPr/>
    </dgm:pt>
    <dgm:pt modelId="{D3F118FB-EA0F-4319-9ECF-6B7F02BFFF4A}" type="pres">
      <dgm:prSet presAssocID="{3E84131A-F4B2-432B-A923-43BC47B7139A}" presName="node" presStyleLbl="node1" presStyleIdx="2" presStyleCnt="9">
        <dgm:presLayoutVars>
          <dgm:bulletEnabled val="1"/>
        </dgm:presLayoutVars>
      </dgm:prSet>
      <dgm:spPr/>
    </dgm:pt>
    <dgm:pt modelId="{CC1888E4-D800-4662-8048-F0E1E9350878}" type="pres">
      <dgm:prSet presAssocID="{AB233BFE-02D9-4090-B11B-5059552E3D36}" presName="Name9" presStyleLbl="parChTrans1D2" presStyleIdx="3" presStyleCnt="9"/>
      <dgm:spPr/>
    </dgm:pt>
    <dgm:pt modelId="{BB92E438-AA65-44CF-B3DB-991FABBE1856}" type="pres">
      <dgm:prSet presAssocID="{AB233BFE-02D9-4090-B11B-5059552E3D36}" presName="connTx" presStyleLbl="parChTrans1D2" presStyleIdx="3" presStyleCnt="9"/>
      <dgm:spPr/>
    </dgm:pt>
    <dgm:pt modelId="{154FB401-F092-4E92-AE58-1FAEF162646A}" type="pres">
      <dgm:prSet presAssocID="{F737B59F-56AD-4326-B2A7-263594AD14D8}" presName="node" presStyleLbl="node1" presStyleIdx="3" presStyleCnt="9">
        <dgm:presLayoutVars>
          <dgm:bulletEnabled val="1"/>
        </dgm:presLayoutVars>
      </dgm:prSet>
      <dgm:spPr/>
    </dgm:pt>
    <dgm:pt modelId="{22A1E38D-AFCC-44DC-BCFE-D865F56AEE85}" type="pres">
      <dgm:prSet presAssocID="{82DFC16F-6AA3-4035-AEF6-3975F0E42B1C}" presName="Name9" presStyleLbl="parChTrans1D2" presStyleIdx="4" presStyleCnt="9"/>
      <dgm:spPr/>
    </dgm:pt>
    <dgm:pt modelId="{D67C1ACA-1521-4638-B49A-93613C40C001}" type="pres">
      <dgm:prSet presAssocID="{82DFC16F-6AA3-4035-AEF6-3975F0E42B1C}" presName="connTx" presStyleLbl="parChTrans1D2" presStyleIdx="4" presStyleCnt="9"/>
      <dgm:spPr/>
    </dgm:pt>
    <dgm:pt modelId="{53D35832-A289-4DEB-9B3D-71CC34EDDC2B}" type="pres">
      <dgm:prSet presAssocID="{160899B6-9CAC-4AD9-B180-8387AE020252}" presName="node" presStyleLbl="node1" presStyleIdx="4" presStyleCnt="9">
        <dgm:presLayoutVars>
          <dgm:bulletEnabled val="1"/>
        </dgm:presLayoutVars>
      </dgm:prSet>
      <dgm:spPr/>
    </dgm:pt>
    <dgm:pt modelId="{CA942B4E-6820-430D-8B99-66B4B1CA5BF2}" type="pres">
      <dgm:prSet presAssocID="{700909B1-6235-4792-AD9D-82232F027DC5}" presName="Name9" presStyleLbl="parChTrans1D2" presStyleIdx="5" presStyleCnt="9"/>
      <dgm:spPr/>
    </dgm:pt>
    <dgm:pt modelId="{ABAD4190-B586-4674-BAAE-84CF9EA2A5F4}" type="pres">
      <dgm:prSet presAssocID="{700909B1-6235-4792-AD9D-82232F027DC5}" presName="connTx" presStyleLbl="parChTrans1D2" presStyleIdx="5" presStyleCnt="9"/>
      <dgm:spPr/>
    </dgm:pt>
    <dgm:pt modelId="{1E76632E-93D9-4236-8F04-FBDF15870134}" type="pres">
      <dgm:prSet presAssocID="{1B47E787-4950-4B2F-A4AC-CF544D6E0FFA}" presName="node" presStyleLbl="node1" presStyleIdx="5" presStyleCnt="9">
        <dgm:presLayoutVars>
          <dgm:bulletEnabled val="1"/>
        </dgm:presLayoutVars>
      </dgm:prSet>
      <dgm:spPr/>
    </dgm:pt>
    <dgm:pt modelId="{20127BED-DFF8-47B8-9D20-4DE2544338EC}" type="pres">
      <dgm:prSet presAssocID="{DED939CC-9ABE-4B45-9C77-4D48EB7EE8D5}" presName="Name9" presStyleLbl="parChTrans1D2" presStyleIdx="6" presStyleCnt="9"/>
      <dgm:spPr/>
    </dgm:pt>
    <dgm:pt modelId="{0F52AAC5-781D-4EBD-9363-9E91FB14B486}" type="pres">
      <dgm:prSet presAssocID="{DED939CC-9ABE-4B45-9C77-4D48EB7EE8D5}" presName="connTx" presStyleLbl="parChTrans1D2" presStyleIdx="6" presStyleCnt="9"/>
      <dgm:spPr/>
    </dgm:pt>
    <dgm:pt modelId="{8437FC15-DB5C-466F-82A3-E7C36C7298FB}" type="pres">
      <dgm:prSet presAssocID="{95576867-9D30-4A85-8989-928EB2C48F52}" presName="node" presStyleLbl="node1" presStyleIdx="6" presStyleCnt="9">
        <dgm:presLayoutVars>
          <dgm:bulletEnabled val="1"/>
        </dgm:presLayoutVars>
      </dgm:prSet>
      <dgm:spPr/>
    </dgm:pt>
    <dgm:pt modelId="{DEB3F6C3-34CF-4A44-9F61-71A63CBDC07B}" type="pres">
      <dgm:prSet presAssocID="{103281D6-56D9-402B-B4FD-20BCDC7272C4}" presName="Name9" presStyleLbl="parChTrans1D2" presStyleIdx="7" presStyleCnt="9"/>
      <dgm:spPr/>
    </dgm:pt>
    <dgm:pt modelId="{0EAECD51-6635-40FC-A5CD-E3E7AFC7B5EF}" type="pres">
      <dgm:prSet presAssocID="{103281D6-56D9-402B-B4FD-20BCDC7272C4}" presName="connTx" presStyleLbl="parChTrans1D2" presStyleIdx="7" presStyleCnt="9"/>
      <dgm:spPr/>
    </dgm:pt>
    <dgm:pt modelId="{FE186F99-EC38-4951-B680-DC68BDDBDAA9}" type="pres">
      <dgm:prSet presAssocID="{CFE69A28-93B8-483F-B3A8-78526A196D2D}" presName="node" presStyleLbl="node1" presStyleIdx="7" presStyleCnt="9">
        <dgm:presLayoutVars>
          <dgm:bulletEnabled val="1"/>
        </dgm:presLayoutVars>
      </dgm:prSet>
      <dgm:spPr/>
    </dgm:pt>
    <dgm:pt modelId="{83B71841-2D34-4618-8F50-FC298C24D0C7}" type="pres">
      <dgm:prSet presAssocID="{4F974B62-8571-4381-BE66-2218D8941B87}" presName="Name9" presStyleLbl="parChTrans1D2" presStyleIdx="8" presStyleCnt="9"/>
      <dgm:spPr/>
    </dgm:pt>
    <dgm:pt modelId="{D1E27168-4A63-4D77-BFEC-8C023081A2D3}" type="pres">
      <dgm:prSet presAssocID="{4F974B62-8571-4381-BE66-2218D8941B87}" presName="connTx" presStyleLbl="parChTrans1D2" presStyleIdx="8" presStyleCnt="9"/>
      <dgm:spPr/>
    </dgm:pt>
    <dgm:pt modelId="{16599368-A4C0-4FEC-B2BC-2439AF617D01}" type="pres">
      <dgm:prSet presAssocID="{9464955C-F8A1-44A3-B9FB-8D9F49690A2D}" presName="node" presStyleLbl="node1" presStyleIdx="8" presStyleCnt="9">
        <dgm:presLayoutVars>
          <dgm:bulletEnabled val="1"/>
        </dgm:presLayoutVars>
      </dgm:prSet>
      <dgm:spPr/>
    </dgm:pt>
  </dgm:ptLst>
  <dgm:cxnLst>
    <dgm:cxn modelId="{D1E5D900-DE49-49FC-A584-81C92F9176B0}" srcId="{BAFC3D29-B032-4F29-BFC3-5C1002F47628}" destId="{F737B59F-56AD-4326-B2A7-263594AD14D8}" srcOrd="3" destOrd="0" parTransId="{AB233BFE-02D9-4090-B11B-5059552E3D36}" sibTransId="{6D41AFB6-632F-47FB-B2CA-5F55E535814B}"/>
    <dgm:cxn modelId="{A5E50C06-10AB-4BB9-8678-FB780E27CE92}" srcId="{BAFC3D29-B032-4F29-BFC3-5C1002F47628}" destId="{1B47E787-4950-4B2F-A4AC-CF544D6E0FFA}" srcOrd="5" destOrd="0" parTransId="{700909B1-6235-4792-AD9D-82232F027DC5}" sibTransId="{32CF5E8A-6762-46CC-9055-ABE215BCBCF3}"/>
    <dgm:cxn modelId="{DAAF3308-9FCB-4964-B651-4391DB353DF8}" type="presOf" srcId="{95576867-9D30-4A85-8989-928EB2C48F52}" destId="{8437FC15-DB5C-466F-82A3-E7C36C7298FB}" srcOrd="0" destOrd="0" presId="urn:microsoft.com/office/officeart/2005/8/layout/radial1"/>
    <dgm:cxn modelId="{D39C6A0C-B2CB-42F3-966A-6434F038D94B}" type="presOf" srcId="{AB233BFE-02D9-4090-B11B-5059552E3D36}" destId="{BB92E438-AA65-44CF-B3DB-991FABBE1856}" srcOrd="1" destOrd="0" presId="urn:microsoft.com/office/officeart/2005/8/layout/radial1"/>
    <dgm:cxn modelId="{1241C00C-CA54-438D-9521-1A6F581C360F}" type="presOf" srcId="{82DFC16F-6AA3-4035-AEF6-3975F0E42B1C}" destId="{D67C1ACA-1521-4638-B49A-93613C40C001}" srcOrd="1" destOrd="0" presId="urn:microsoft.com/office/officeart/2005/8/layout/radial1"/>
    <dgm:cxn modelId="{CEBEA20F-CEBC-465E-8F84-0D973DC4313B}" type="presOf" srcId="{103281D6-56D9-402B-B4FD-20BCDC7272C4}" destId="{0EAECD51-6635-40FC-A5CD-E3E7AFC7B5EF}" srcOrd="1" destOrd="0" presId="urn:microsoft.com/office/officeart/2005/8/layout/radial1"/>
    <dgm:cxn modelId="{6ED10210-33FC-414F-BFA2-EC55C7D50B2C}" srcId="{2EB0632C-BF5F-4851-B2AA-9E6B598DF24D}" destId="{BAFC3D29-B032-4F29-BFC3-5C1002F47628}" srcOrd="0" destOrd="0" parTransId="{730A113A-D811-4D20-8D12-8591D6DAF5BB}" sibTransId="{196AEB40-27A6-4733-A4D7-213FE0B8DFA8}"/>
    <dgm:cxn modelId="{058C4B10-9988-4FA3-A31C-2654373C1AB3}" srcId="{BAFC3D29-B032-4F29-BFC3-5C1002F47628}" destId="{160899B6-9CAC-4AD9-B180-8387AE020252}" srcOrd="4" destOrd="0" parTransId="{82DFC16F-6AA3-4035-AEF6-3975F0E42B1C}" sibTransId="{6C4A9EE5-77E9-453E-B6A5-0F7502546BBD}"/>
    <dgm:cxn modelId="{49B98312-7DD3-48DA-85E3-F2F044E428A3}" type="presOf" srcId="{160899B6-9CAC-4AD9-B180-8387AE020252}" destId="{53D35832-A289-4DEB-9B3D-71CC34EDDC2B}" srcOrd="0" destOrd="0" presId="urn:microsoft.com/office/officeart/2005/8/layout/radial1"/>
    <dgm:cxn modelId="{506CE326-256B-4C80-9E72-60741A02AEE8}" type="presOf" srcId="{AB233BFE-02D9-4090-B11B-5059552E3D36}" destId="{CC1888E4-D800-4662-8048-F0E1E9350878}" srcOrd="0" destOrd="0" presId="urn:microsoft.com/office/officeart/2005/8/layout/radial1"/>
    <dgm:cxn modelId="{12A9172C-826A-4BAE-AC0F-B3D28A73788D}" srcId="{BAFC3D29-B032-4F29-BFC3-5C1002F47628}" destId="{95576867-9D30-4A85-8989-928EB2C48F52}" srcOrd="6" destOrd="0" parTransId="{DED939CC-9ABE-4B45-9C77-4D48EB7EE8D5}" sibTransId="{82B1C4D6-3254-4092-A3A0-5D50AEFAF58E}"/>
    <dgm:cxn modelId="{C8F2E137-9219-41AB-B0E8-5E8BD6C18819}" srcId="{BAFC3D29-B032-4F29-BFC3-5C1002F47628}" destId="{40905528-92C3-4207-85E2-2B60733C4481}" srcOrd="0" destOrd="0" parTransId="{A82D9390-665E-48B2-9484-C1CD7A4232CE}" sibTransId="{6A4FC90E-B351-4FC7-A2D5-2FDEE3CD2603}"/>
    <dgm:cxn modelId="{6CBA6D3D-5D28-44C0-8FB1-D29D87C3F21F}" type="presOf" srcId="{82DFC16F-6AA3-4035-AEF6-3975F0E42B1C}" destId="{22A1E38D-AFCC-44DC-BCFE-D865F56AEE85}" srcOrd="0" destOrd="0" presId="urn:microsoft.com/office/officeart/2005/8/layout/radial1"/>
    <dgm:cxn modelId="{FC27485C-298A-4FE5-ACFB-706A4514AD9F}" type="presOf" srcId="{2BB41643-014B-4473-BFD3-8C447AF1879C}" destId="{30032F4E-3BD2-43C8-A984-D5C241AE7869}" srcOrd="0" destOrd="0" presId="urn:microsoft.com/office/officeart/2005/8/layout/radial1"/>
    <dgm:cxn modelId="{686DF960-4D2A-46AA-9DC5-4C79A83613AB}" type="presOf" srcId="{A82D9390-665E-48B2-9484-C1CD7A4232CE}" destId="{DEE84052-0215-41C5-B705-4E43B3D87279}" srcOrd="1" destOrd="0" presId="urn:microsoft.com/office/officeart/2005/8/layout/radial1"/>
    <dgm:cxn modelId="{201AD963-6568-4064-B7C8-B2FE199DD563}" type="presOf" srcId="{CFE69A28-93B8-483F-B3A8-78526A196D2D}" destId="{FE186F99-EC38-4951-B680-DC68BDDBDAA9}" srcOrd="0" destOrd="0" presId="urn:microsoft.com/office/officeart/2005/8/layout/radial1"/>
    <dgm:cxn modelId="{A7319045-BD27-4CD9-9A52-69E890D3ADE7}" srcId="{BAFC3D29-B032-4F29-BFC3-5C1002F47628}" destId="{3E84131A-F4B2-432B-A923-43BC47B7139A}" srcOrd="2" destOrd="0" parTransId="{4B3086DD-A2E9-49B0-AA34-F38503AC10BB}" sibTransId="{60FC1AED-3C36-4E4F-9BA5-1B5B10CFE367}"/>
    <dgm:cxn modelId="{FD840548-6481-42E1-A746-340F0CF62F2B}" srcId="{BAFC3D29-B032-4F29-BFC3-5C1002F47628}" destId="{2BB41643-014B-4473-BFD3-8C447AF1879C}" srcOrd="1" destOrd="0" parTransId="{B68A8897-7C7C-4E50-B318-67EE08C0A6E1}" sibTransId="{F397E947-B7C1-4C86-9BA1-E34B554E5257}"/>
    <dgm:cxn modelId="{32119C53-5016-4AFF-B5E9-FC97707AB5E2}" type="presOf" srcId="{DED939CC-9ABE-4B45-9C77-4D48EB7EE8D5}" destId="{0F52AAC5-781D-4EBD-9363-9E91FB14B486}" srcOrd="1" destOrd="0" presId="urn:microsoft.com/office/officeart/2005/8/layout/radial1"/>
    <dgm:cxn modelId="{37CD3576-30BC-451B-9394-CE8D946B54A2}" srcId="{BAFC3D29-B032-4F29-BFC3-5C1002F47628}" destId="{9464955C-F8A1-44A3-B9FB-8D9F49690A2D}" srcOrd="8" destOrd="0" parTransId="{4F974B62-8571-4381-BE66-2218D8941B87}" sibTransId="{F75EE65B-8A0D-4900-9DF3-D8AA8146FE56}"/>
    <dgm:cxn modelId="{519DD057-420C-418A-A037-F36C8E983294}" type="presOf" srcId="{A82D9390-665E-48B2-9484-C1CD7A4232CE}" destId="{524294E6-2C5A-45A0-BA97-3F7F4F13CF4A}" srcOrd="0" destOrd="0" presId="urn:microsoft.com/office/officeart/2005/8/layout/radial1"/>
    <dgm:cxn modelId="{0EC85778-5196-4787-B3FB-F89B9F66210A}" type="presOf" srcId="{2EB0632C-BF5F-4851-B2AA-9E6B598DF24D}" destId="{0CF26876-2BF2-426F-8B09-447DD89F6E93}" srcOrd="0" destOrd="0" presId="urn:microsoft.com/office/officeart/2005/8/layout/radial1"/>
    <dgm:cxn modelId="{B0A2A278-A111-48C5-ABA0-931136EAEE77}" srcId="{BAFC3D29-B032-4F29-BFC3-5C1002F47628}" destId="{CFE69A28-93B8-483F-B3A8-78526A196D2D}" srcOrd="7" destOrd="0" parTransId="{103281D6-56D9-402B-B4FD-20BCDC7272C4}" sibTransId="{FABDAB36-D75F-4D3D-BA07-5DF5875659E6}"/>
    <dgm:cxn modelId="{190EE178-5FB0-4305-88DF-149FED21F35A}" type="presOf" srcId="{4F974B62-8571-4381-BE66-2218D8941B87}" destId="{D1E27168-4A63-4D77-BFEC-8C023081A2D3}" srcOrd="1" destOrd="0" presId="urn:microsoft.com/office/officeart/2005/8/layout/radial1"/>
    <dgm:cxn modelId="{F35AD059-83E2-4C2E-A3AE-E70B9FE667BE}" type="presOf" srcId="{B68A8897-7C7C-4E50-B318-67EE08C0A6E1}" destId="{8CB6AE7C-98CD-482A-8E68-B4F553C30D10}" srcOrd="1" destOrd="0" presId="urn:microsoft.com/office/officeart/2005/8/layout/radial1"/>
    <dgm:cxn modelId="{37252C83-E903-46F3-92F8-BA22244D5B18}" type="presOf" srcId="{40905528-92C3-4207-85E2-2B60733C4481}" destId="{3A050285-589A-4A33-94A7-7B4852FF713D}" srcOrd="0" destOrd="0" presId="urn:microsoft.com/office/officeart/2005/8/layout/radial1"/>
    <dgm:cxn modelId="{BD68D286-6F8C-4FFC-BDCB-FCE09FE7946B}" type="presOf" srcId="{4B3086DD-A2E9-49B0-AA34-F38503AC10BB}" destId="{EA167D2A-3F64-4433-9744-245005F15CF0}" srcOrd="0" destOrd="0" presId="urn:microsoft.com/office/officeart/2005/8/layout/radial1"/>
    <dgm:cxn modelId="{0819A18E-C02D-4FD5-BDD6-9EDE90A8017D}" type="presOf" srcId="{B68A8897-7C7C-4E50-B318-67EE08C0A6E1}" destId="{C32D959A-3A7A-4ED7-98A6-8C8D9C8D6D76}" srcOrd="0" destOrd="0" presId="urn:microsoft.com/office/officeart/2005/8/layout/radial1"/>
    <dgm:cxn modelId="{0325C091-95DC-4A85-AEDC-A9D3144C37AA}" type="presOf" srcId="{700909B1-6235-4792-AD9D-82232F027DC5}" destId="{ABAD4190-B586-4674-BAAE-84CF9EA2A5F4}" srcOrd="1" destOrd="0" presId="urn:microsoft.com/office/officeart/2005/8/layout/radial1"/>
    <dgm:cxn modelId="{9DA0D492-EFBE-4246-A117-5761EDCDF97C}" type="presOf" srcId="{DED939CC-9ABE-4B45-9C77-4D48EB7EE8D5}" destId="{20127BED-DFF8-47B8-9D20-4DE2544338EC}" srcOrd="0" destOrd="0" presId="urn:microsoft.com/office/officeart/2005/8/layout/radial1"/>
    <dgm:cxn modelId="{02523895-C84C-40D4-A3BE-813EAC1B63D6}" type="presOf" srcId="{700909B1-6235-4792-AD9D-82232F027DC5}" destId="{CA942B4E-6820-430D-8B99-66B4B1CA5BF2}" srcOrd="0" destOrd="0" presId="urn:microsoft.com/office/officeart/2005/8/layout/radial1"/>
    <dgm:cxn modelId="{B3E85097-E2AE-4FCB-A596-10CB3B6643D4}" type="presOf" srcId="{BAFC3D29-B032-4F29-BFC3-5C1002F47628}" destId="{7D4012BF-23FF-405D-969B-6F22F7132587}" srcOrd="0" destOrd="0" presId="urn:microsoft.com/office/officeart/2005/8/layout/radial1"/>
    <dgm:cxn modelId="{F84F0498-AFE2-491D-8CFE-F5D20FAB9F99}" srcId="{2EB0632C-BF5F-4851-B2AA-9E6B598DF24D}" destId="{442348F5-035D-4AB1-91F0-D076016427FB}" srcOrd="1" destOrd="0" parTransId="{2D650CE1-326F-4BB2-9BEC-2962BE56A61C}" sibTransId="{DE5F9273-AA8D-4B9F-8AED-B6B7007CD29E}"/>
    <dgm:cxn modelId="{00A8669D-9B83-425F-9587-FEB40C65DB94}" type="presOf" srcId="{4F974B62-8571-4381-BE66-2218D8941B87}" destId="{83B71841-2D34-4618-8F50-FC298C24D0C7}" srcOrd="0" destOrd="0" presId="urn:microsoft.com/office/officeart/2005/8/layout/radial1"/>
    <dgm:cxn modelId="{F2A554A3-E244-4313-A965-E504499967AE}" type="presOf" srcId="{3E84131A-F4B2-432B-A923-43BC47B7139A}" destId="{D3F118FB-EA0F-4319-9ECF-6B7F02BFFF4A}" srcOrd="0" destOrd="0" presId="urn:microsoft.com/office/officeart/2005/8/layout/radial1"/>
    <dgm:cxn modelId="{E03D56BF-CC7C-499F-ADD2-BA735F86184D}" type="presOf" srcId="{103281D6-56D9-402B-B4FD-20BCDC7272C4}" destId="{DEB3F6C3-34CF-4A44-9F61-71A63CBDC07B}" srcOrd="0" destOrd="0" presId="urn:microsoft.com/office/officeart/2005/8/layout/radial1"/>
    <dgm:cxn modelId="{6FBA41CA-B616-4187-A5A9-112A64C2415A}" type="presOf" srcId="{4B3086DD-A2E9-49B0-AA34-F38503AC10BB}" destId="{6A982543-11A9-4991-B203-6A0BC3A8BA8E}" srcOrd="1" destOrd="0" presId="urn:microsoft.com/office/officeart/2005/8/layout/radial1"/>
    <dgm:cxn modelId="{71A9DACF-CD4B-427B-B5D1-9CA03AA93033}" type="presOf" srcId="{9464955C-F8A1-44A3-B9FB-8D9F49690A2D}" destId="{16599368-A4C0-4FEC-B2BC-2439AF617D01}" srcOrd="0" destOrd="0" presId="urn:microsoft.com/office/officeart/2005/8/layout/radial1"/>
    <dgm:cxn modelId="{8D11AEF1-231C-475C-AF42-5F738BB7ED2E}" type="presOf" srcId="{1B47E787-4950-4B2F-A4AC-CF544D6E0FFA}" destId="{1E76632E-93D9-4236-8F04-FBDF15870134}" srcOrd="0" destOrd="0" presId="urn:microsoft.com/office/officeart/2005/8/layout/radial1"/>
    <dgm:cxn modelId="{1E6675F5-3091-425E-B871-E36879370491}" type="presOf" srcId="{F737B59F-56AD-4326-B2A7-263594AD14D8}" destId="{154FB401-F092-4E92-AE58-1FAEF162646A}" srcOrd="0" destOrd="0" presId="urn:microsoft.com/office/officeart/2005/8/layout/radial1"/>
    <dgm:cxn modelId="{C023471E-0E01-4087-9F75-6C52BFBA3221}" type="presParOf" srcId="{0CF26876-2BF2-426F-8B09-447DD89F6E93}" destId="{7D4012BF-23FF-405D-969B-6F22F7132587}" srcOrd="0" destOrd="0" presId="urn:microsoft.com/office/officeart/2005/8/layout/radial1"/>
    <dgm:cxn modelId="{408CC9AF-9FE4-4EB8-ACB5-40E11765791A}" type="presParOf" srcId="{0CF26876-2BF2-426F-8B09-447DD89F6E93}" destId="{524294E6-2C5A-45A0-BA97-3F7F4F13CF4A}" srcOrd="1" destOrd="0" presId="urn:microsoft.com/office/officeart/2005/8/layout/radial1"/>
    <dgm:cxn modelId="{BCDE8A06-00C3-4F54-9529-25FFA5144F07}" type="presParOf" srcId="{524294E6-2C5A-45A0-BA97-3F7F4F13CF4A}" destId="{DEE84052-0215-41C5-B705-4E43B3D87279}" srcOrd="0" destOrd="0" presId="urn:microsoft.com/office/officeart/2005/8/layout/radial1"/>
    <dgm:cxn modelId="{BB4BD12C-C1AB-4A3F-B8CB-C79DCC48ECD9}" type="presParOf" srcId="{0CF26876-2BF2-426F-8B09-447DD89F6E93}" destId="{3A050285-589A-4A33-94A7-7B4852FF713D}" srcOrd="2" destOrd="0" presId="urn:microsoft.com/office/officeart/2005/8/layout/radial1"/>
    <dgm:cxn modelId="{A7D6BD69-900E-42E2-AFD8-36296397C79C}" type="presParOf" srcId="{0CF26876-2BF2-426F-8B09-447DD89F6E93}" destId="{C32D959A-3A7A-4ED7-98A6-8C8D9C8D6D76}" srcOrd="3" destOrd="0" presId="urn:microsoft.com/office/officeart/2005/8/layout/radial1"/>
    <dgm:cxn modelId="{8EB410F7-8803-44A6-9CB8-9D7DAA13CC54}" type="presParOf" srcId="{C32D959A-3A7A-4ED7-98A6-8C8D9C8D6D76}" destId="{8CB6AE7C-98CD-482A-8E68-B4F553C30D10}" srcOrd="0" destOrd="0" presId="urn:microsoft.com/office/officeart/2005/8/layout/radial1"/>
    <dgm:cxn modelId="{A63DFF32-51E5-47C8-95A9-F9C9C1F72937}" type="presParOf" srcId="{0CF26876-2BF2-426F-8B09-447DD89F6E93}" destId="{30032F4E-3BD2-43C8-A984-D5C241AE7869}" srcOrd="4" destOrd="0" presId="urn:microsoft.com/office/officeart/2005/8/layout/radial1"/>
    <dgm:cxn modelId="{4600EAEE-4413-46A0-A930-3D73ADE1B4F0}" type="presParOf" srcId="{0CF26876-2BF2-426F-8B09-447DD89F6E93}" destId="{EA167D2A-3F64-4433-9744-245005F15CF0}" srcOrd="5" destOrd="0" presId="urn:microsoft.com/office/officeart/2005/8/layout/radial1"/>
    <dgm:cxn modelId="{54EAAD7B-7499-4467-BCAD-E164959A3CFC}" type="presParOf" srcId="{EA167D2A-3F64-4433-9744-245005F15CF0}" destId="{6A982543-11A9-4991-B203-6A0BC3A8BA8E}" srcOrd="0" destOrd="0" presId="urn:microsoft.com/office/officeart/2005/8/layout/radial1"/>
    <dgm:cxn modelId="{9958DB2E-3233-41C8-8D66-477820AAD71A}" type="presParOf" srcId="{0CF26876-2BF2-426F-8B09-447DD89F6E93}" destId="{D3F118FB-EA0F-4319-9ECF-6B7F02BFFF4A}" srcOrd="6" destOrd="0" presId="urn:microsoft.com/office/officeart/2005/8/layout/radial1"/>
    <dgm:cxn modelId="{7EE21688-E50F-4729-A5BE-2840E8068ABF}" type="presParOf" srcId="{0CF26876-2BF2-426F-8B09-447DD89F6E93}" destId="{CC1888E4-D800-4662-8048-F0E1E9350878}" srcOrd="7" destOrd="0" presId="urn:microsoft.com/office/officeart/2005/8/layout/radial1"/>
    <dgm:cxn modelId="{5526207B-38BD-48C6-A06B-FFFD2C2B51CE}" type="presParOf" srcId="{CC1888E4-D800-4662-8048-F0E1E9350878}" destId="{BB92E438-AA65-44CF-B3DB-991FABBE1856}" srcOrd="0" destOrd="0" presId="urn:microsoft.com/office/officeart/2005/8/layout/radial1"/>
    <dgm:cxn modelId="{EEB997F7-1400-4783-AE05-FBECE6364166}" type="presParOf" srcId="{0CF26876-2BF2-426F-8B09-447DD89F6E93}" destId="{154FB401-F092-4E92-AE58-1FAEF162646A}" srcOrd="8" destOrd="0" presId="urn:microsoft.com/office/officeart/2005/8/layout/radial1"/>
    <dgm:cxn modelId="{A6E66479-D446-47B2-A9E8-F009317C194A}" type="presParOf" srcId="{0CF26876-2BF2-426F-8B09-447DD89F6E93}" destId="{22A1E38D-AFCC-44DC-BCFE-D865F56AEE85}" srcOrd="9" destOrd="0" presId="urn:microsoft.com/office/officeart/2005/8/layout/radial1"/>
    <dgm:cxn modelId="{E96252A5-7763-487F-8511-8126F88C1C08}" type="presParOf" srcId="{22A1E38D-AFCC-44DC-BCFE-D865F56AEE85}" destId="{D67C1ACA-1521-4638-B49A-93613C40C001}" srcOrd="0" destOrd="0" presId="urn:microsoft.com/office/officeart/2005/8/layout/radial1"/>
    <dgm:cxn modelId="{1F6E3822-3363-4901-9DCA-0442ADFE5DDB}" type="presParOf" srcId="{0CF26876-2BF2-426F-8B09-447DD89F6E93}" destId="{53D35832-A289-4DEB-9B3D-71CC34EDDC2B}" srcOrd="10" destOrd="0" presId="urn:microsoft.com/office/officeart/2005/8/layout/radial1"/>
    <dgm:cxn modelId="{C6EACD54-3BE2-4D1C-981C-383F110FACD5}" type="presParOf" srcId="{0CF26876-2BF2-426F-8B09-447DD89F6E93}" destId="{CA942B4E-6820-430D-8B99-66B4B1CA5BF2}" srcOrd="11" destOrd="0" presId="urn:microsoft.com/office/officeart/2005/8/layout/radial1"/>
    <dgm:cxn modelId="{319A1719-9C1D-44E1-82ED-980C240A75C4}" type="presParOf" srcId="{CA942B4E-6820-430D-8B99-66B4B1CA5BF2}" destId="{ABAD4190-B586-4674-BAAE-84CF9EA2A5F4}" srcOrd="0" destOrd="0" presId="urn:microsoft.com/office/officeart/2005/8/layout/radial1"/>
    <dgm:cxn modelId="{0C956666-0D5F-48F0-80E1-8B77F947F879}" type="presParOf" srcId="{0CF26876-2BF2-426F-8B09-447DD89F6E93}" destId="{1E76632E-93D9-4236-8F04-FBDF15870134}" srcOrd="12" destOrd="0" presId="urn:microsoft.com/office/officeart/2005/8/layout/radial1"/>
    <dgm:cxn modelId="{D1C8A5B4-7FA7-4844-8652-FF4E925CF27B}" type="presParOf" srcId="{0CF26876-2BF2-426F-8B09-447DD89F6E93}" destId="{20127BED-DFF8-47B8-9D20-4DE2544338EC}" srcOrd="13" destOrd="0" presId="urn:microsoft.com/office/officeart/2005/8/layout/radial1"/>
    <dgm:cxn modelId="{A38363BA-F1CE-4B0B-9AD1-52C6F8D4EACE}" type="presParOf" srcId="{20127BED-DFF8-47B8-9D20-4DE2544338EC}" destId="{0F52AAC5-781D-4EBD-9363-9E91FB14B486}" srcOrd="0" destOrd="0" presId="urn:microsoft.com/office/officeart/2005/8/layout/radial1"/>
    <dgm:cxn modelId="{B5275F77-5E89-4AF6-86BE-6B5D2B2FCC93}" type="presParOf" srcId="{0CF26876-2BF2-426F-8B09-447DD89F6E93}" destId="{8437FC15-DB5C-466F-82A3-E7C36C7298FB}" srcOrd="14" destOrd="0" presId="urn:microsoft.com/office/officeart/2005/8/layout/radial1"/>
    <dgm:cxn modelId="{DAAB09A9-C7EA-4FF3-9E08-467B57668231}" type="presParOf" srcId="{0CF26876-2BF2-426F-8B09-447DD89F6E93}" destId="{DEB3F6C3-34CF-4A44-9F61-71A63CBDC07B}" srcOrd="15" destOrd="0" presId="urn:microsoft.com/office/officeart/2005/8/layout/radial1"/>
    <dgm:cxn modelId="{8523B596-AC9D-49FD-A15E-2FE4E9955A03}" type="presParOf" srcId="{DEB3F6C3-34CF-4A44-9F61-71A63CBDC07B}" destId="{0EAECD51-6635-40FC-A5CD-E3E7AFC7B5EF}" srcOrd="0" destOrd="0" presId="urn:microsoft.com/office/officeart/2005/8/layout/radial1"/>
    <dgm:cxn modelId="{BAFA1103-F861-4BF1-8B4B-84624CC625D9}" type="presParOf" srcId="{0CF26876-2BF2-426F-8B09-447DD89F6E93}" destId="{FE186F99-EC38-4951-B680-DC68BDDBDAA9}" srcOrd="16" destOrd="0" presId="urn:microsoft.com/office/officeart/2005/8/layout/radial1"/>
    <dgm:cxn modelId="{E6FA23F6-690C-43C0-B5A5-2B762C00326D}" type="presParOf" srcId="{0CF26876-2BF2-426F-8B09-447DD89F6E93}" destId="{83B71841-2D34-4618-8F50-FC298C24D0C7}" srcOrd="17" destOrd="0" presId="urn:microsoft.com/office/officeart/2005/8/layout/radial1"/>
    <dgm:cxn modelId="{2D5E9047-F4D4-46BD-8CFA-4E8721EFEAA2}" type="presParOf" srcId="{83B71841-2D34-4618-8F50-FC298C24D0C7}" destId="{D1E27168-4A63-4D77-BFEC-8C023081A2D3}" srcOrd="0" destOrd="0" presId="urn:microsoft.com/office/officeart/2005/8/layout/radial1"/>
    <dgm:cxn modelId="{4FF89D9D-BC7F-4B87-B7CA-9CF0AD9962B2}" type="presParOf" srcId="{0CF26876-2BF2-426F-8B09-447DD89F6E93}" destId="{16599368-A4C0-4FEC-B2BC-2439AF617D01}" srcOrd="18" destOrd="0" presId="urn:microsoft.com/office/officeart/2005/8/layout/radial1"/>
  </dgm:cxnLst>
  <dgm:bg>
    <a:solidFill>
      <a:srgbClr val="66FFCC"/>
    </a:solidFill>
  </dgm:bg>
  <dgm:whole>
    <a:ln>
      <a:solidFill>
        <a:schemeClr val="accent6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EB0632C-BF5F-4851-B2AA-9E6B598DF24D}" type="doc">
      <dgm:prSet loTypeId="urn:microsoft.com/office/officeart/2005/8/layout/radial1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FC3D29-B032-4F29-BFC3-5C1002F47628}">
      <dgm:prSet phldrT="[Текст]"/>
      <dgm:spPr/>
      <dgm:t>
        <a:bodyPr/>
        <a:lstStyle/>
        <a:p>
          <a:r>
            <a:rPr lang="ru-RU" b="1" dirty="0"/>
            <a:t>Необходимые знания</a:t>
          </a:r>
        </a:p>
      </dgm:t>
    </dgm:pt>
    <dgm:pt modelId="{730A113A-D811-4D20-8D12-8591D6DAF5BB}" type="parTrans" cxnId="{6ED10210-33FC-414F-BFA2-EC55C7D50B2C}">
      <dgm:prSet/>
      <dgm:spPr/>
      <dgm:t>
        <a:bodyPr/>
        <a:lstStyle/>
        <a:p>
          <a:endParaRPr lang="ru-RU"/>
        </a:p>
      </dgm:t>
    </dgm:pt>
    <dgm:pt modelId="{196AEB40-27A6-4733-A4D7-213FE0B8DFA8}" type="sibTrans" cxnId="{6ED10210-33FC-414F-BFA2-EC55C7D50B2C}">
      <dgm:prSet/>
      <dgm:spPr/>
      <dgm:t>
        <a:bodyPr/>
        <a:lstStyle/>
        <a:p>
          <a:endParaRPr lang="ru-RU"/>
        </a:p>
      </dgm:t>
    </dgm:pt>
    <dgm:pt modelId="{442348F5-035D-4AB1-91F0-D076016427FB}">
      <dgm:prSet/>
      <dgm:spPr/>
    </dgm:pt>
    <dgm:pt modelId="{2D650CE1-326F-4BB2-9BEC-2962BE56A61C}" type="parTrans" cxnId="{F84F0498-AFE2-491D-8CFE-F5D20FAB9F99}">
      <dgm:prSet/>
      <dgm:spPr/>
      <dgm:t>
        <a:bodyPr/>
        <a:lstStyle/>
        <a:p>
          <a:endParaRPr lang="ru-RU"/>
        </a:p>
      </dgm:t>
    </dgm:pt>
    <dgm:pt modelId="{DE5F9273-AA8D-4B9F-8AED-B6B7007CD29E}" type="sibTrans" cxnId="{F84F0498-AFE2-491D-8CFE-F5D20FAB9F99}">
      <dgm:prSet/>
      <dgm:spPr/>
      <dgm:t>
        <a:bodyPr/>
        <a:lstStyle/>
        <a:p>
          <a:endParaRPr lang="ru-RU"/>
        </a:p>
      </dgm:t>
    </dgm:pt>
    <dgm:pt modelId="{D04A0803-A39B-4F45-BDC8-42039B7868E8}">
      <dgm:prSet phldrT="[Текст]"/>
      <dgm:spPr/>
      <dgm:t>
        <a:bodyPr/>
        <a:lstStyle/>
        <a:p>
          <a:r>
            <a:rPr lang="ru-RU" dirty="0"/>
            <a:t>Основные закономерности возрастного развития</a:t>
          </a:r>
        </a:p>
      </dgm:t>
    </dgm:pt>
    <dgm:pt modelId="{AF21278A-7318-446B-AD6D-68099830C252}" type="parTrans" cxnId="{B7A3F4F1-4F5D-4C03-AA15-069C3E663F9A}">
      <dgm:prSet/>
      <dgm:spPr/>
      <dgm:t>
        <a:bodyPr/>
        <a:lstStyle/>
        <a:p>
          <a:endParaRPr lang="ru-RU"/>
        </a:p>
      </dgm:t>
    </dgm:pt>
    <dgm:pt modelId="{AA014B58-4D7E-40FC-967A-0F2FBEB72C77}" type="sibTrans" cxnId="{B7A3F4F1-4F5D-4C03-AA15-069C3E663F9A}">
      <dgm:prSet/>
      <dgm:spPr/>
      <dgm:t>
        <a:bodyPr/>
        <a:lstStyle/>
        <a:p>
          <a:endParaRPr lang="ru-RU"/>
        </a:p>
      </dgm:t>
    </dgm:pt>
    <dgm:pt modelId="{10949D88-6B1C-4298-81E9-D7A3E9B7A001}">
      <dgm:prSet phldrT="[Текст]"/>
      <dgm:spPr/>
      <dgm:t>
        <a:bodyPr/>
        <a:lstStyle/>
        <a:p>
          <a:r>
            <a:rPr lang="ru-RU" dirty="0"/>
            <a:t>Научное представление о результатах образования, путях их достижения и способах оценки</a:t>
          </a:r>
        </a:p>
      </dgm:t>
    </dgm:pt>
    <dgm:pt modelId="{78DE8662-EC90-4002-BE38-8EBC532057EA}" type="parTrans" cxnId="{C91E82B6-4B30-482C-A74B-D65DB1B840EA}">
      <dgm:prSet/>
      <dgm:spPr/>
      <dgm:t>
        <a:bodyPr/>
        <a:lstStyle/>
        <a:p>
          <a:endParaRPr lang="ru-RU"/>
        </a:p>
      </dgm:t>
    </dgm:pt>
    <dgm:pt modelId="{0DC8BCCB-3B70-4E63-B437-A9DC16730345}" type="sibTrans" cxnId="{C91E82B6-4B30-482C-A74B-D65DB1B840EA}">
      <dgm:prSet/>
      <dgm:spPr/>
      <dgm:t>
        <a:bodyPr/>
        <a:lstStyle/>
        <a:p>
          <a:endParaRPr lang="ru-RU"/>
        </a:p>
      </dgm:t>
    </dgm:pt>
    <dgm:pt modelId="{DB28EB05-985D-40F2-B5FD-AD6E5CA58FAE}">
      <dgm:prSet phldrT="[Текст]"/>
      <dgm:spPr/>
      <dgm:t>
        <a:bodyPr/>
        <a:lstStyle/>
        <a:p>
          <a:r>
            <a:rPr lang="ru-RU" dirty="0"/>
            <a:t>Основы методики воспитательной работы, основные принципы деятельностного подхода, виды и приемы современных педагогических технологий</a:t>
          </a:r>
        </a:p>
      </dgm:t>
    </dgm:pt>
    <dgm:pt modelId="{528D677F-B1DF-4711-9427-A6B587E3E59A}" type="parTrans" cxnId="{D9BEFF93-8E95-490A-9BC0-317AE12CB14C}">
      <dgm:prSet/>
      <dgm:spPr/>
      <dgm:t>
        <a:bodyPr/>
        <a:lstStyle/>
        <a:p>
          <a:endParaRPr lang="ru-RU"/>
        </a:p>
      </dgm:t>
    </dgm:pt>
    <dgm:pt modelId="{0292F340-47FD-42AA-B368-4012FF095D9B}" type="sibTrans" cxnId="{D9BEFF93-8E95-490A-9BC0-317AE12CB14C}">
      <dgm:prSet/>
      <dgm:spPr/>
      <dgm:t>
        <a:bodyPr/>
        <a:lstStyle/>
        <a:p>
          <a:endParaRPr lang="ru-RU"/>
        </a:p>
      </dgm:t>
    </dgm:pt>
    <dgm:pt modelId="{57E85951-4380-41BB-B0DF-E09ED56C9031}">
      <dgm:prSet phldrT="[Текст]"/>
      <dgm:spPr/>
      <dgm:t>
        <a:bodyPr/>
        <a:lstStyle/>
        <a:p>
          <a:endParaRPr lang="ru-RU" dirty="0"/>
        </a:p>
      </dgm:t>
    </dgm:pt>
    <dgm:pt modelId="{8CD1FDA2-3AAF-448B-AC4E-279C01FFEFB7}" type="parTrans" cxnId="{6065D9A1-2F4E-4485-9BB3-A5BE6CCD28B2}">
      <dgm:prSet/>
      <dgm:spPr/>
      <dgm:t>
        <a:bodyPr/>
        <a:lstStyle/>
        <a:p>
          <a:endParaRPr lang="ru-RU"/>
        </a:p>
      </dgm:t>
    </dgm:pt>
    <dgm:pt modelId="{A49DDE88-B290-4959-925E-E2E9C977637F}" type="sibTrans" cxnId="{6065D9A1-2F4E-4485-9BB3-A5BE6CCD28B2}">
      <dgm:prSet/>
      <dgm:spPr/>
      <dgm:t>
        <a:bodyPr/>
        <a:lstStyle/>
        <a:p>
          <a:endParaRPr lang="ru-RU"/>
        </a:p>
      </dgm:t>
    </dgm:pt>
    <dgm:pt modelId="{C8374A07-C5F9-425F-8805-A797ADD46171}">
      <dgm:prSet phldrT="[Текст]"/>
      <dgm:spPr/>
      <dgm:t>
        <a:bodyPr/>
        <a:lstStyle/>
        <a:p>
          <a:endParaRPr lang="ru-RU" dirty="0"/>
        </a:p>
      </dgm:t>
    </dgm:pt>
    <dgm:pt modelId="{69186327-12BE-47EE-8823-27F26673E6B5}" type="parTrans" cxnId="{24EA9038-FBEE-4E0D-BD15-4DF7332E16E3}">
      <dgm:prSet/>
      <dgm:spPr/>
      <dgm:t>
        <a:bodyPr/>
        <a:lstStyle/>
        <a:p>
          <a:endParaRPr lang="ru-RU"/>
        </a:p>
      </dgm:t>
    </dgm:pt>
    <dgm:pt modelId="{BE90B532-9521-420D-A1B9-42D934F94DA3}" type="sibTrans" cxnId="{24EA9038-FBEE-4E0D-BD15-4DF7332E16E3}">
      <dgm:prSet/>
      <dgm:spPr/>
      <dgm:t>
        <a:bodyPr/>
        <a:lstStyle/>
        <a:p>
          <a:endParaRPr lang="ru-RU"/>
        </a:p>
      </dgm:t>
    </dgm:pt>
    <dgm:pt modelId="{50E4E540-C171-4D73-A9CE-8059FEAAAA06}">
      <dgm:prSet phldrT="[Текст]"/>
      <dgm:spPr/>
      <dgm:t>
        <a:bodyPr/>
        <a:lstStyle/>
        <a:p>
          <a:endParaRPr lang="ru-RU" dirty="0"/>
        </a:p>
      </dgm:t>
    </dgm:pt>
    <dgm:pt modelId="{3E061393-22C1-4645-A3D4-239A80BADE10}" type="parTrans" cxnId="{9DEDFAA3-6E7F-45BA-A344-24D3D815BE78}">
      <dgm:prSet/>
      <dgm:spPr/>
      <dgm:t>
        <a:bodyPr/>
        <a:lstStyle/>
        <a:p>
          <a:endParaRPr lang="ru-RU"/>
        </a:p>
      </dgm:t>
    </dgm:pt>
    <dgm:pt modelId="{B3969429-1AB1-4067-82FB-E5A4BD6EA9B8}" type="sibTrans" cxnId="{9DEDFAA3-6E7F-45BA-A344-24D3D815BE78}">
      <dgm:prSet/>
      <dgm:spPr/>
      <dgm:t>
        <a:bodyPr/>
        <a:lstStyle/>
        <a:p>
          <a:endParaRPr lang="ru-RU"/>
        </a:p>
      </dgm:t>
    </dgm:pt>
    <dgm:pt modelId="{A4418C38-A33E-4A05-AA6D-BCFC47632796}">
      <dgm:prSet phldrT="[Текст]"/>
      <dgm:spPr/>
      <dgm:t>
        <a:bodyPr/>
        <a:lstStyle/>
        <a:p>
          <a:r>
            <a:rPr lang="ru-RU" dirty="0"/>
            <a:t>Основы законодательства о правах ребенка</a:t>
          </a:r>
        </a:p>
      </dgm:t>
    </dgm:pt>
    <dgm:pt modelId="{12848642-BB49-4B7B-A31B-647E4767111E}" type="parTrans" cxnId="{8219FE64-9670-4A71-B73B-57FFE75013C4}">
      <dgm:prSet/>
      <dgm:spPr/>
      <dgm:t>
        <a:bodyPr/>
        <a:lstStyle/>
        <a:p>
          <a:endParaRPr lang="ru-RU"/>
        </a:p>
      </dgm:t>
    </dgm:pt>
    <dgm:pt modelId="{BAA94802-7D42-4736-9ABF-D14D91916E84}" type="sibTrans" cxnId="{8219FE64-9670-4A71-B73B-57FFE75013C4}">
      <dgm:prSet/>
      <dgm:spPr/>
    </dgm:pt>
    <dgm:pt modelId="{3E1FCE36-66AB-4E1C-9CB0-31A749EC6F2B}">
      <dgm:prSet phldrT="[Текст]"/>
      <dgm:spPr/>
      <dgm:t>
        <a:bodyPr/>
        <a:lstStyle/>
        <a:p>
          <a:r>
            <a:rPr lang="ru-RU" dirty="0"/>
            <a:t>Основы </a:t>
          </a:r>
          <a:r>
            <a:rPr lang="ru-RU" dirty="0" err="1"/>
            <a:t>психодидактики</a:t>
          </a:r>
          <a:r>
            <a:rPr lang="ru-RU" dirty="0"/>
            <a:t>, поликультурного образования, закономерностей поведения в социальных сетях</a:t>
          </a:r>
        </a:p>
      </dgm:t>
    </dgm:pt>
    <dgm:pt modelId="{427C1751-8C12-4262-B2AE-38DAAB2B9D07}" type="parTrans" cxnId="{E75019A3-8C12-497E-AA55-BE7DC45A4E5B}">
      <dgm:prSet/>
      <dgm:spPr/>
      <dgm:t>
        <a:bodyPr/>
        <a:lstStyle/>
        <a:p>
          <a:endParaRPr lang="ru-RU"/>
        </a:p>
      </dgm:t>
    </dgm:pt>
    <dgm:pt modelId="{09FDE950-8BFF-4578-AE99-1052F2ACE547}" type="sibTrans" cxnId="{E75019A3-8C12-497E-AA55-BE7DC45A4E5B}">
      <dgm:prSet/>
      <dgm:spPr/>
    </dgm:pt>
    <dgm:pt modelId="{945DBDAF-1F31-4F1F-A160-0B4F57A19768}">
      <dgm:prSet phldrT="[Текст]"/>
      <dgm:spPr/>
      <dgm:t>
        <a:bodyPr/>
        <a:lstStyle/>
        <a:p>
          <a:r>
            <a:rPr lang="ru-RU" dirty="0"/>
            <a:t>История, теория, закономерности и принципы построения и функционирования образовательных (педагогических) систем</a:t>
          </a:r>
        </a:p>
      </dgm:t>
    </dgm:pt>
    <dgm:pt modelId="{F42FAE30-6BD8-4029-BDB0-94C4BD45C1BC}" type="parTrans" cxnId="{D7A7ED46-BB45-49B2-B413-CA85C46E080C}">
      <dgm:prSet/>
      <dgm:spPr/>
      <dgm:t>
        <a:bodyPr/>
        <a:lstStyle/>
        <a:p>
          <a:endParaRPr lang="ru-RU"/>
        </a:p>
      </dgm:t>
    </dgm:pt>
    <dgm:pt modelId="{98DA367E-C411-4691-B125-9A81971D82A9}" type="sibTrans" cxnId="{D7A7ED46-BB45-49B2-B413-CA85C46E080C}">
      <dgm:prSet/>
      <dgm:spPr/>
    </dgm:pt>
    <dgm:pt modelId="{3FF2A9C9-B814-4C36-B2AC-1AEACEA3C077}">
      <dgm:prSet phldrT="[Текст]"/>
      <dgm:spPr/>
      <dgm:t>
        <a:bodyPr/>
        <a:lstStyle/>
        <a:p>
          <a:r>
            <a:rPr lang="ru-RU" dirty="0"/>
            <a:t>Нормативные правовые, руководящие и инструктивные документы</a:t>
          </a:r>
        </a:p>
      </dgm:t>
    </dgm:pt>
    <dgm:pt modelId="{7CF9D8FC-422A-477D-81B0-BECD87F4A767}" type="parTrans" cxnId="{588203F0-7EDE-41DA-AFB6-AB608840E249}">
      <dgm:prSet/>
      <dgm:spPr/>
      <dgm:t>
        <a:bodyPr/>
        <a:lstStyle/>
        <a:p>
          <a:endParaRPr lang="ru-RU"/>
        </a:p>
      </dgm:t>
    </dgm:pt>
    <dgm:pt modelId="{35B96FC0-2C51-4B33-A7BB-68B4C7B02F3C}" type="sibTrans" cxnId="{588203F0-7EDE-41DA-AFB6-AB608840E249}">
      <dgm:prSet/>
      <dgm:spPr/>
    </dgm:pt>
    <dgm:pt modelId="{0CF26876-2BF2-426F-8B09-447DD89F6E93}" type="pres">
      <dgm:prSet presAssocID="{2EB0632C-BF5F-4851-B2AA-9E6B598DF24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D4012BF-23FF-405D-969B-6F22F7132587}" type="pres">
      <dgm:prSet presAssocID="{BAFC3D29-B032-4F29-BFC3-5C1002F47628}" presName="centerShape" presStyleLbl="node0" presStyleIdx="0" presStyleCnt="1"/>
      <dgm:spPr/>
    </dgm:pt>
    <dgm:pt modelId="{14D9370A-5798-4278-9198-29816DF9E366}" type="pres">
      <dgm:prSet presAssocID="{12848642-BB49-4B7B-A31B-647E4767111E}" presName="Name9" presStyleLbl="parChTrans1D2" presStyleIdx="0" presStyleCnt="7"/>
      <dgm:spPr/>
    </dgm:pt>
    <dgm:pt modelId="{B7001825-9481-40E9-8A1C-ACD958FE6E0B}" type="pres">
      <dgm:prSet presAssocID="{12848642-BB49-4B7B-A31B-647E4767111E}" presName="connTx" presStyleLbl="parChTrans1D2" presStyleIdx="0" presStyleCnt="7"/>
      <dgm:spPr/>
    </dgm:pt>
    <dgm:pt modelId="{94393980-A68B-4160-91A8-5C03E448FD2D}" type="pres">
      <dgm:prSet presAssocID="{A4418C38-A33E-4A05-AA6D-BCFC47632796}" presName="node" presStyleLbl="node1" presStyleIdx="0" presStyleCnt="7">
        <dgm:presLayoutVars>
          <dgm:bulletEnabled val="1"/>
        </dgm:presLayoutVars>
      </dgm:prSet>
      <dgm:spPr/>
    </dgm:pt>
    <dgm:pt modelId="{64CD8BA0-CE4E-4237-8E74-2075D6FCF087}" type="pres">
      <dgm:prSet presAssocID="{F42FAE30-6BD8-4029-BDB0-94C4BD45C1BC}" presName="Name9" presStyleLbl="parChTrans1D2" presStyleIdx="1" presStyleCnt="7"/>
      <dgm:spPr/>
    </dgm:pt>
    <dgm:pt modelId="{6E01F3F8-3146-4E19-BE15-4C55A32ABB51}" type="pres">
      <dgm:prSet presAssocID="{F42FAE30-6BD8-4029-BDB0-94C4BD45C1BC}" presName="connTx" presStyleLbl="parChTrans1D2" presStyleIdx="1" presStyleCnt="7"/>
      <dgm:spPr/>
    </dgm:pt>
    <dgm:pt modelId="{A2BE34BF-FEF5-43FD-A857-1550D5178DE3}" type="pres">
      <dgm:prSet presAssocID="{945DBDAF-1F31-4F1F-A160-0B4F57A19768}" presName="node" presStyleLbl="node1" presStyleIdx="1" presStyleCnt="7">
        <dgm:presLayoutVars>
          <dgm:bulletEnabled val="1"/>
        </dgm:presLayoutVars>
      </dgm:prSet>
      <dgm:spPr/>
    </dgm:pt>
    <dgm:pt modelId="{E07CB023-3C91-4736-93D6-BEE613617C57}" type="pres">
      <dgm:prSet presAssocID="{427C1751-8C12-4262-B2AE-38DAAB2B9D07}" presName="Name9" presStyleLbl="parChTrans1D2" presStyleIdx="2" presStyleCnt="7"/>
      <dgm:spPr/>
    </dgm:pt>
    <dgm:pt modelId="{1D4A0AE4-F504-4C66-B34E-7C19D0013E4D}" type="pres">
      <dgm:prSet presAssocID="{427C1751-8C12-4262-B2AE-38DAAB2B9D07}" presName="connTx" presStyleLbl="parChTrans1D2" presStyleIdx="2" presStyleCnt="7"/>
      <dgm:spPr/>
    </dgm:pt>
    <dgm:pt modelId="{C2844011-7A1E-41DF-B5DA-D6CDF57EE0AC}" type="pres">
      <dgm:prSet presAssocID="{3E1FCE36-66AB-4E1C-9CB0-31A749EC6F2B}" presName="node" presStyleLbl="node1" presStyleIdx="2" presStyleCnt="7">
        <dgm:presLayoutVars>
          <dgm:bulletEnabled val="1"/>
        </dgm:presLayoutVars>
      </dgm:prSet>
      <dgm:spPr/>
    </dgm:pt>
    <dgm:pt modelId="{5820A31E-FA90-4224-971E-00805E4A282B}" type="pres">
      <dgm:prSet presAssocID="{AF21278A-7318-446B-AD6D-68099830C252}" presName="Name9" presStyleLbl="parChTrans1D2" presStyleIdx="3" presStyleCnt="7"/>
      <dgm:spPr/>
    </dgm:pt>
    <dgm:pt modelId="{2F623BE0-911F-4226-B963-49BF7B0A781A}" type="pres">
      <dgm:prSet presAssocID="{AF21278A-7318-446B-AD6D-68099830C252}" presName="connTx" presStyleLbl="parChTrans1D2" presStyleIdx="3" presStyleCnt="7"/>
      <dgm:spPr/>
    </dgm:pt>
    <dgm:pt modelId="{67BB0781-20BC-4736-820A-D18E2515AE2B}" type="pres">
      <dgm:prSet presAssocID="{D04A0803-A39B-4F45-BDC8-42039B7868E8}" presName="node" presStyleLbl="node1" presStyleIdx="3" presStyleCnt="7">
        <dgm:presLayoutVars>
          <dgm:bulletEnabled val="1"/>
        </dgm:presLayoutVars>
      </dgm:prSet>
      <dgm:spPr/>
    </dgm:pt>
    <dgm:pt modelId="{9AAA82F6-EDA9-462B-9EAB-E9C793E64C58}" type="pres">
      <dgm:prSet presAssocID="{78DE8662-EC90-4002-BE38-8EBC532057EA}" presName="Name9" presStyleLbl="parChTrans1D2" presStyleIdx="4" presStyleCnt="7"/>
      <dgm:spPr/>
    </dgm:pt>
    <dgm:pt modelId="{F5E8CA2C-8D80-4E6C-BA47-E573B6D23814}" type="pres">
      <dgm:prSet presAssocID="{78DE8662-EC90-4002-BE38-8EBC532057EA}" presName="connTx" presStyleLbl="parChTrans1D2" presStyleIdx="4" presStyleCnt="7"/>
      <dgm:spPr/>
    </dgm:pt>
    <dgm:pt modelId="{127D210E-6F46-4AAC-962C-0C679899D705}" type="pres">
      <dgm:prSet presAssocID="{10949D88-6B1C-4298-81E9-D7A3E9B7A001}" presName="node" presStyleLbl="node1" presStyleIdx="4" presStyleCnt="7" custRadScaleRad="98560" custRadScaleInc="2422">
        <dgm:presLayoutVars>
          <dgm:bulletEnabled val="1"/>
        </dgm:presLayoutVars>
      </dgm:prSet>
      <dgm:spPr/>
    </dgm:pt>
    <dgm:pt modelId="{55BB10AA-13A5-401D-B8B9-5E519A98B329}" type="pres">
      <dgm:prSet presAssocID="{528D677F-B1DF-4711-9427-A6B587E3E59A}" presName="Name9" presStyleLbl="parChTrans1D2" presStyleIdx="5" presStyleCnt="7"/>
      <dgm:spPr/>
    </dgm:pt>
    <dgm:pt modelId="{30B02ECE-863C-4F41-828A-F5A8F86CBD10}" type="pres">
      <dgm:prSet presAssocID="{528D677F-B1DF-4711-9427-A6B587E3E59A}" presName="connTx" presStyleLbl="parChTrans1D2" presStyleIdx="5" presStyleCnt="7"/>
      <dgm:spPr/>
    </dgm:pt>
    <dgm:pt modelId="{9A10DED3-E57D-46D5-BFCD-16599B940484}" type="pres">
      <dgm:prSet presAssocID="{DB28EB05-985D-40F2-B5FD-AD6E5CA58FAE}" presName="node" presStyleLbl="node1" presStyleIdx="5" presStyleCnt="7">
        <dgm:presLayoutVars>
          <dgm:bulletEnabled val="1"/>
        </dgm:presLayoutVars>
      </dgm:prSet>
      <dgm:spPr/>
    </dgm:pt>
    <dgm:pt modelId="{3FC7663A-7B35-444E-80F2-10D2D3D01BCA}" type="pres">
      <dgm:prSet presAssocID="{7CF9D8FC-422A-477D-81B0-BECD87F4A767}" presName="Name9" presStyleLbl="parChTrans1D2" presStyleIdx="6" presStyleCnt="7"/>
      <dgm:spPr/>
    </dgm:pt>
    <dgm:pt modelId="{4B7CCA93-CA47-4B03-A424-C6548F04F395}" type="pres">
      <dgm:prSet presAssocID="{7CF9D8FC-422A-477D-81B0-BECD87F4A767}" presName="connTx" presStyleLbl="parChTrans1D2" presStyleIdx="6" presStyleCnt="7"/>
      <dgm:spPr/>
    </dgm:pt>
    <dgm:pt modelId="{10313730-31C7-48F0-A286-17B1D817FA6D}" type="pres">
      <dgm:prSet presAssocID="{3FF2A9C9-B814-4C36-B2AC-1AEACEA3C077}" presName="node" presStyleLbl="node1" presStyleIdx="6" presStyleCnt="7">
        <dgm:presLayoutVars>
          <dgm:bulletEnabled val="1"/>
        </dgm:presLayoutVars>
      </dgm:prSet>
      <dgm:spPr/>
    </dgm:pt>
  </dgm:ptLst>
  <dgm:cxnLst>
    <dgm:cxn modelId="{7440D007-3138-4681-94F0-1F44919B0766}" type="presOf" srcId="{7CF9D8FC-422A-477D-81B0-BECD87F4A767}" destId="{3FC7663A-7B35-444E-80F2-10D2D3D01BCA}" srcOrd="0" destOrd="0" presId="urn:microsoft.com/office/officeart/2005/8/layout/radial1"/>
    <dgm:cxn modelId="{6ED10210-33FC-414F-BFA2-EC55C7D50B2C}" srcId="{2EB0632C-BF5F-4851-B2AA-9E6B598DF24D}" destId="{BAFC3D29-B032-4F29-BFC3-5C1002F47628}" srcOrd="0" destOrd="0" parTransId="{730A113A-D811-4D20-8D12-8591D6DAF5BB}" sibTransId="{196AEB40-27A6-4733-A4D7-213FE0B8DFA8}"/>
    <dgm:cxn modelId="{4FC6341F-FD0B-462E-BA14-C738B6E9E56F}" type="presOf" srcId="{12848642-BB49-4B7B-A31B-647E4767111E}" destId="{14D9370A-5798-4278-9198-29816DF9E366}" srcOrd="0" destOrd="0" presId="urn:microsoft.com/office/officeart/2005/8/layout/radial1"/>
    <dgm:cxn modelId="{B132952F-5E53-4C99-986A-197888FA571E}" type="presOf" srcId="{427C1751-8C12-4262-B2AE-38DAAB2B9D07}" destId="{E07CB023-3C91-4736-93D6-BEE613617C57}" srcOrd="0" destOrd="0" presId="urn:microsoft.com/office/officeart/2005/8/layout/radial1"/>
    <dgm:cxn modelId="{4158A737-C656-4EEC-94A1-C375755A92C1}" type="presOf" srcId="{78DE8662-EC90-4002-BE38-8EBC532057EA}" destId="{9AAA82F6-EDA9-462B-9EAB-E9C793E64C58}" srcOrd="0" destOrd="0" presId="urn:microsoft.com/office/officeart/2005/8/layout/radial1"/>
    <dgm:cxn modelId="{24EA9038-FBEE-4E0D-BD15-4DF7332E16E3}" srcId="{57E85951-4380-41BB-B0DF-E09ED56C9031}" destId="{C8374A07-C5F9-425F-8805-A797ADD46171}" srcOrd="0" destOrd="0" parTransId="{69186327-12BE-47EE-8823-27F26673E6B5}" sibTransId="{BE90B532-9521-420D-A1B9-42D934F94DA3}"/>
    <dgm:cxn modelId="{2A71DB3A-F67D-4E23-80F2-C0C325F67A4C}" type="presOf" srcId="{F42FAE30-6BD8-4029-BDB0-94C4BD45C1BC}" destId="{6E01F3F8-3146-4E19-BE15-4C55A32ABB51}" srcOrd="1" destOrd="0" presId="urn:microsoft.com/office/officeart/2005/8/layout/radial1"/>
    <dgm:cxn modelId="{EC2FE63C-B446-45E2-AAD2-5F768FCFCC13}" type="presOf" srcId="{F42FAE30-6BD8-4029-BDB0-94C4BD45C1BC}" destId="{64CD8BA0-CE4E-4237-8E74-2075D6FCF087}" srcOrd="0" destOrd="0" presId="urn:microsoft.com/office/officeart/2005/8/layout/radial1"/>
    <dgm:cxn modelId="{7E2B4360-8022-487D-A66F-49C03AE4C467}" type="presOf" srcId="{A4418C38-A33E-4A05-AA6D-BCFC47632796}" destId="{94393980-A68B-4160-91A8-5C03E448FD2D}" srcOrd="0" destOrd="0" presId="urn:microsoft.com/office/officeart/2005/8/layout/radial1"/>
    <dgm:cxn modelId="{00DF4D62-51D7-4735-ACFC-735E15078AE6}" type="presOf" srcId="{945DBDAF-1F31-4F1F-A160-0B4F57A19768}" destId="{A2BE34BF-FEF5-43FD-A857-1550D5178DE3}" srcOrd="0" destOrd="0" presId="urn:microsoft.com/office/officeart/2005/8/layout/radial1"/>
    <dgm:cxn modelId="{8219FE64-9670-4A71-B73B-57FFE75013C4}" srcId="{BAFC3D29-B032-4F29-BFC3-5C1002F47628}" destId="{A4418C38-A33E-4A05-AA6D-BCFC47632796}" srcOrd="0" destOrd="0" parTransId="{12848642-BB49-4B7B-A31B-647E4767111E}" sibTransId="{BAA94802-7D42-4736-9ABF-D14D91916E84}"/>
    <dgm:cxn modelId="{D7A7ED46-BB45-49B2-B413-CA85C46E080C}" srcId="{BAFC3D29-B032-4F29-BFC3-5C1002F47628}" destId="{945DBDAF-1F31-4F1F-A160-0B4F57A19768}" srcOrd="1" destOrd="0" parTransId="{F42FAE30-6BD8-4029-BDB0-94C4BD45C1BC}" sibTransId="{98DA367E-C411-4691-B125-9A81971D82A9}"/>
    <dgm:cxn modelId="{DCDA1D4C-F6EC-43DA-BD5A-315333C82EE0}" type="presOf" srcId="{12848642-BB49-4B7B-A31B-647E4767111E}" destId="{B7001825-9481-40E9-8A1C-ACD958FE6E0B}" srcOrd="1" destOrd="0" presId="urn:microsoft.com/office/officeart/2005/8/layout/radial1"/>
    <dgm:cxn modelId="{088AC94F-8A25-434C-BC1F-763AFCD90395}" type="presOf" srcId="{528D677F-B1DF-4711-9427-A6B587E3E59A}" destId="{55BB10AA-13A5-401D-B8B9-5E519A98B329}" srcOrd="0" destOrd="0" presId="urn:microsoft.com/office/officeart/2005/8/layout/radial1"/>
    <dgm:cxn modelId="{0EC85778-5196-4787-B3FB-F89B9F66210A}" type="presOf" srcId="{2EB0632C-BF5F-4851-B2AA-9E6B598DF24D}" destId="{0CF26876-2BF2-426F-8B09-447DD89F6E93}" srcOrd="0" destOrd="0" presId="urn:microsoft.com/office/officeart/2005/8/layout/radial1"/>
    <dgm:cxn modelId="{4FE5218C-C8E6-4C8F-AF0E-891807A381B5}" type="presOf" srcId="{3E1FCE36-66AB-4E1C-9CB0-31A749EC6F2B}" destId="{C2844011-7A1E-41DF-B5DA-D6CDF57EE0AC}" srcOrd="0" destOrd="0" presId="urn:microsoft.com/office/officeart/2005/8/layout/radial1"/>
    <dgm:cxn modelId="{D9BEFF93-8E95-490A-9BC0-317AE12CB14C}" srcId="{BAFC3D29-B032-4F29-BFC3-5C1002F47628}" destId="{DB28EB05-985D-40F2-B5FD-AD6E5CA58FAE}" srcOrd="5" destOrd="0" parTransId="{528D677F-B1DF-4711-9427-A6B587E3E59A}" sibTransId="{0292F340-47FD-42AA-B368-4012FF095D9B}"/>
    <dgm:cxn modelId="{B3E85097-E2AE-4FCB-A596-10CB3B6643D4}" type="presOf" srcId="{BAFC3D29-B032-4F29-BFC3-5C1002F47628}" destId="{7D4012BF-23FF-405D-969B-6F22F7132587}" srcOrd="0" destOrd="0" presId="urn:microsoft.com/office/officeart/2005/8/layout/radial1"/>
    <dgm:cxn modelId="{F84F0498-AFE2-491D-8CFE-F5D20FAB9F99}" srcId="{2EB0632C-BF5F-4851-B2AA-9E6B598DF24D}" destId="{442348F5-035D-4AB1-91F0-D076016427FB}" srcOrd="2" destOrd="0" parTransId="{2D650CE1-326F-4BB2-9BEC-2962BE56A61C}" sibTransId="{DE5F9273-AA8D-4B9F-8AED-B6B7007CD29E}"/>
    <dgm:cxn modelId="{114EE39E-CEA7-4FDB-8677-92243B669DCA}" type="presOf" srcId="{528D677F-B1DF-4711-9427-A6B587E3E59A}" destId="{30B02ECE-863C-4F41-828A-F5A8F86CBD10}" srcOrd="1" destOrd="0" presId="urn:microsoft.com/office/officeart/2005/8/layout/radial1"/>
    <dgm:cxn modelId="{6065D9A1-2F4E-4485-9BB3-A5BE6CCD28B2}" srcId="{2EB0632C-BF5F-4851-B2AA-9E6B598DF24D}" destId="{57E85951-4380-41BB-B0DF-E09ED56C9031}" srcOrd="1" destOrd="0" parTransId="{8CD1FDA2-3AAF-448B-AC4E-279C01FFEFB7}" sibTransId="{A49DDE88-B290-4959-925E-E2E9C977637F}"/>
    <dgm:cxn modelId="{E75019A3-8C12-497E-AA55-BE7DC45A4E5B}" srcId="{BAFC3D29-B032-4F29-BFC3-5C1002F47628}" destId="{3E1FCE36-66AB-4E1C-9CB0-31A749EC6F2B}" srcOrd="2" destOrd="0" parTransId="{427C1751-8C12-4262-B2AE-38DAAB2B9D07}" sibTransId="{09FDE950-8BFF-4578-AE99-1052F2ACE547}"/>
    <dgm:cxn modelId="{9DEDFAA3-6E7F-45BA-A344-24D3D815BE78}" srcId="{57E85951-4380-41BB-B0DF-E09ED56C9031}" destId="{50E4E540-C171-4D73-A9CE-8059FEAAAA06}" srcOrd="1" destOrd="0" parTransId="{3E061393-22C1-4645-A3D4-239A80BADE10}" sibTransId="{B3969429-1AB1-4067-82FB-E5A4BD6EA9B8}"/>
    <dgm:cxn modelId="{C5BA5CAB-D9F6-4D43-97E0-1462CD7084BE}" type="presOf" srcId="{3FF2A9C9-B814-4C36-B2AC-1AEACEA3C077}" destId="{10313730-31C7-48F0-A286-17B1D817FA6D}" srcOrd="0" destOrd="0" presId="urn:microsoft.com/office/officeart/2005/8/layout/radial1"/>
    <dgm:cxn modelId="{20B74BB6-E3C9-46ED-BC20-19AAFBE19E76}" type="presOf" srcId="{7CF9D8FC-422A-477D-81B0-BECD87F4A767}" destId="{4B7CCA93-CA47-4B03-A424-C6548F04F395}" srcOrd="1" destOrd="0" presId="urn:microsoft.com/office/officeart/2005/8/layout/radial1"/>
    <dgm:cxn modelId="{C91E82B6-4B30-482C-A74B-D65DB1B840EA}" srcId="{BAFC3D29-B032-4F29-BFC3-5C1002F47628}" destId="{10949D88-6B1C-4298-81E9-D7A3E9B7A001}" srcOrd="4" destOrd="0" parTransId="{78DE8662-EC90-4002-BE38-8EBC532057EA}" sibTransId="{0DC8BCCB-3B70-4E63-B437-A9DC16730345}"/>
    <dgm:cxn modelId="{F795E2BB-D589-4544-B7E2-05D7341EB83C}" type="presOf" srcId="{78DE8662-EC90-4002-BE38-8EBC532057EA}" destId="{F5E8CA2C-8D80-4E6C-BA47-E573B6D23814}" srcOrd="1" destOrd="0" presId="urn:microsoft.com/office/officeart/2005/8/layout/radial1"/>
    <dgm:cxn modelId="{AA068ED8-16B6-4CBF-B075-8FECD7E5EEDE}" type="presOf" srcId="{AF21278A-7318-446B-AD6D-68099830C252}" destId="{2F623BE0-911F-4226-B963-49BF7B0A781A}" srcOrd="1" destOrd="0" presId="urn:microsoft.com/office/officeart/2005/8/layout/radial1"/>
    <dgm:cxn modelId="{0AA9AEDD-4E87-4AC3-93D8-D70180042A59}" type="presOf" srcId="{DB28EB05-985D-40F2-B5FD-AD6E5CA58FAE}" destId="{9A10DED3-E57D-46D5-BFCD-16599B940484}" srcOrd="0" destOrd="0" presId="urn:microsoft.com/office/officeart/2005/8/layout/radial1"/>
    <dgm:cxn modelId="{8DE84CE5-5057-4734-BC48-D0FA8CFED551}" type="presOf" srcId="{AF21278A-7318-446B-AD6D-68099830C252}" destId="{5820A31E-FA90-4224-971E-00805E4A282B}" srcOrd="0" destOrd="0" presId="urn:microsoft.com/office/officeart/2005/8/layout/radial1"/>
    <dgm:cxn modelId="{FD819DE9-6E12-4F66-8390-87E71E0D28BF}" type="presOf" srcId="{D04A0803-A39B-4F45-BDC8-42039B7868E8}" destId="{67BB0781-20BC-4736-820A-D18E2515AE2B}" srcOrd="0" destOrd="0" presId="urn:microsoft.com/office/officeart/2005/8/layout/radial1"/>
    <dgm:cxn modelId="{588203F0-7EDE-41DA-AFB6-AB608840E249}" srcId="{BAFC3D29-B032-4F29-BFC3-5C1002F47628}" destId="{3FF2A9C9-B814-4C36-B2AC-1AEACEA3C077}" srcOrd="6" destOrd="0" parTransId="{7CF9D8FC-422A-477D-81B0-BECD87F4A767}" sibTransId="{35B96FC0-2C51-4B33-A7BB-68B4C7B02F3C}"/>
    <dgm:cxn modelId="{B7A3F4F1-4F5D-4C03-AA15-069C3E663F9A}" srcId="{BAFC3D29-B032-4F29-BFC3-5C1002F47628}" destId="{D04A0803-A39B-4F45-BDC8-42039B7868E8}" srcOrd="3" destOrd="0" parTransId="{AF21278A-7318-446B-AD6D-68099830C252}" sibTransId="{AA014B58-4D7E-40FC-967A-0F2FBEB72C77}"/>
    <dgm:cxn modelId="{69B6ADF6-A2E6-4719-8CEF-9B38D7FEEBC4}" type="presOf" srcId="{427C1751-8C12-4262-B2AE-38DAAB2B9D07}" destId="{1D4A0AE4-F504-4C66-B34E-7C19D0013E4D}" srcOrd="1" destOrd="0" presId="urn:microsoft.com/office/officeart/2005/8/layout/radial1"/>
    <dgm:cxn modelId="{8DB7A5F8-4B0B-44C6-BD76-BCCF8669C85E}" type="presOf" srcId="{10949D88-6B1C-4298-81E9-D7A3E9B7A001}" destId="{127D210E-6F46-4AAC-962C-0C679899D705}" srcOrd="0" destOrd="0" presId="urn:microsoft.com/office/officeart/2005/8/layout/radial1"/>
    <dgm:cxn modelId="{C023471E-0E01-4087-9F75-6C52BFBA3221}" type="presParOf" srcId="{0CF26876-2BF2-426F-8B09-447DD89F6E93}" destId="{7D4012BF-23FF-405D-969B-6F22F7132587}" srcOrd="0" destOrd="0" presId="urn:microsoft.com/office/officeart/2005/8/layout/radial1"/>
    <dgm:cxn modelId="{C9BE255D-AA52-454B-BDDD-BE9CF73E14F2}" type="presParOf" srcId="{0CF26876-2BF2-426F-8B09-447DD89F6E93}" destId="{14D9370A-5798-4278-9198-29816DF9E366}" srcOrd="1" destOrd="0" presId="urn:microsoft.com/office/officeart/2005/8/layout/radial1"/>
    <dgm:cxn modelId="{ED5BB456-4A7E-40B2-88FD-D205495FA00E}" type="presParOf" srcId="{14D9370A-5798-4278-9198-29816DF9E366}" destId="{B7001825-9481-40E9-8A1C-ACD958FE6E0B}" srcOrd="0" destOrd="0" presId="urn:microsoft.com/office/officeart/2005/8/layout/radial1"/>
    <dgm:cxn modelId="{CE9E74C0-2502-49D6-9E65-E6D618DA4A35}" type="presParOf" srcId="{0CF26876-2BF2-426F-8B09-447DD89F6E93}" destId="{94393980-A68B-4160-91A8-5C03E448FD2D}" srcOrd="2" destOrd="0" presId="urn:microsoft.com/office/officeart/2005/8/layout/radial1"/>
    <dgm:cxn modelId="{5F76851A-81C3-4836-AEAF-568191FF466B}" type="presParOf" srcId="{0CF26876-2BF2-426F-8B09-447DD89F6E93}" destId="{64CD8BA0-CE4E-4237-8E74-2075D6FCF087}" srcOrd="3" destOrd="0" presId="urn:microsoft.com/office/officeart/2005/8/layout/radial1"/>
    <dgm:cxn modelId="{3E92D27B-C099-417A-91EB-78ED25A35E8B}" type="presParOf" srcId="{64CD8BA0-CE4E-4237-8E74-2075D6FCF087}" destId="{6E01F3F8-3146-4E19-BE15-4C55A32ABB51}" srcOrd="0" destOrd="0" presId="urn:microsoft.com/office/officeart/2005/8/layout/radial1"/>
    <dgm:cxn modelId="{64F26DDA-3686-4F33-993D-60581B6D2FE9}" type="presParOf" srcId="{0CF26876-2BF2-426F-8B09-447DD89F6E93}" destId="{A2BE34BF-FEF5-43FD-A857-1550D5178DE3}" srcOrd="4" destOrd="0" presId="urn:microsoft.com/office/officeart/2005/8/layout/radial1"/>
    <dgm:cxn modelId="{AC2838AC-6A45-45CC-B12F-CD8D4B347DB0}" type="presParOf" srcId="{0CF26876-2BF2-426F-8B09-447DD89F6E93}" destId="{E07CB023-3C91-4736-93D6-BEE613617C57}" srcOrd="5" destOrd="0" presId="urn:microsoft.com/office/officeart/2005/8/layout/radial1"/>
    <dgm:cxn modelId="{6B8880A7-BC1D-4754-8AE4-035ED531EA21}" type="presParOf" srcId="{E07CB023-3C91-4736-93D6-BEE613617C57}" destId="{1D4A0AE4-F504-4C66-B34E-7C19D0013E4D}" srcOrd="0" destOrd="0" presId="urn:microsoft.com/office/officeart/2005/8/layout/radial1"/>
    <dgm:cxn modelId="{ED1EC87B-3127-457D-A515-4B8A189F3DC0}" type="presParOf" srcId="{0CF26876-2BF2-426F-8B09-447DD89F6E93}" destId="{C2844011-7A1E-41DF-B5DA-D6CDF57EE0AC}" srcOrd="6" destOrd="0" presId="urn:microsoft.com/office/officeart/2005/8/layout/radial1"/>
    <dgm:cxn modelId="{A4664966-7AD2-4311-B627-AA2B576511DB}" type="presParOf" srcId="{0CF26876-2BF2-426F-8B09-447DD89F6E93}" destId="{5820A31E-FA90-4224-971E-00805E4A282B}" srcOrd="7" destOrd="0" presId="urn:microsoft.com/office/officeart/2005/8/layout/radial1"/>
    <dgm:cxn modelId="{CA878D1D-3C2D-4156-844D-58B77E38FF7B}" type="presParOf" srcId="{5820A31E-FA90-4224-971E-00805E4A282B}" destId="{2F623BE0-911F-4226-B963-49BF7B0A781A}" srcOrd="0" destOrd="0" presId="urn:microsoft.com/office/officeart/2005/8/layout/radial1"/>
    <dgm:cxn modelId="{B49E9A29-13B6-4F62-A490-F85B02340733}" type="presParOf" srcId="{0CF26876-2BF2-426F-8B09-447DD89F6E93}" destId="{67BB0781-20BC-4736-820A-D18E2515AE2B}" srcOrd="8" destOrd="0" presId="urn:microsoft.com/office/officeart/2005/8/layout/radial1"/>
    <dgm:cxn modelId="{51243A32-F6D5-4727-BDED-A50BF4F2A945}" type="presParOf" srcId="{0CF26876-2BF2-426F-8B09-447DD89F6E93}" destId="{9AAA82F6-EDA9-462B-9EAB-E9C793E64C58}" srcOrd="9" destOrd="0" presId="urn:microsoft.com/office/officeart/2005/8/layout/radial1"/>
    <dgm:cxn modelId="{A5366192-AAD3-442F-AC64-A74F4FEABFB9}" type="presParOf" srcId="{9AAA82F6-EDA9-462B-9EAB-E9C793E64C58}" destId="{F5E8CA2C-8D80-4E6C-BA47-E573B6D23814}" srcOrd="0" destOrd="0" presId="urn:microsoft.com/office/officeart/2005/8/layout/radial1"/>
    <dgm:cxn modelId="{AB498D8D-480C-4B1A-9AD2-C64B98191BD0}" type="presParOf" srcId="{0CF26876-2BF2-426F-8B09-447DD89F6E93}" destId="{127D210E-6F46-4AAC-962C-0C679899D705}" srcOrd="10" destOrd="0" presId="urn:microsoft.com/office/officeart/2005/8/layout/radial1"/>
    <dgm:cxn modelId="{495F6681-7474-4205-ACEF-11197FB9AF09}" type="presParOf" srcId="{0CF26876-2BF2-426F-8B09-447DD89F6E93}" destId="{55BB10AA-13A5-401D-B8B9-5E519A98B329}" srcOrd="11" destOrd="0" presId="urn:microsoft.com/office/officeart/2005/8/layout/radial1"/>
    <dgm:cxn modelId="{1D700445-FC28-4AEA-A324-B4A8B7A40D5C}" type="presParOf" srcId="{55BB10AA-13A5-401D-B8B9-5E519A98B329}" destId="{30B02ECE-863C-4F41-828A-F5A8F86CBD10}" srcOrd="0" destOrd="0" presId="urn:microsoft.com/office/officeart/2005/8/layout/radial1"/>
    <dgm:cxn modelId="{C1F83C3F-F2B0-4B5F-850D-0C698CDEEFE8}" type="presParOf" srcId="{0CF26876-2BF2-426F-8B09-447DD89F6E93}" destId="{9A10DED3-E57D-46D5-BFCD-16599B940484}" srcOrd="12" destOrd="0" presId="urn:microsoft.com/office/officeart/2005/8/layout/radial1"/>
    <dgm:cxn modelId="{DCA3F893-07F8-43F9-9F3F-5D675466CE0B}" type="presParOf" srcId="{0CF26876-2BF2-426F-8B09-447DD89F6E93}" destId="{3FC7663A-7B35-444E-80F2-10D2D3D01BCA}" srcOrd="13" destOrd="0" presId="urn:microsoft.com/office/officeart/2005/8/layout/radial1"/>
    <dgm:cxn modelId="{5FCDB79E-0F79-4282-A985-A778D6F3AB0C}" type="presParOf" srcId="{3FC7663A-7B35-444E-80F2-10D2D3D01BCA}" destId="{4B7CCA93-CA47-4B03-A424-C6548F04F395}" srcOrd="0" destOrd="0" presId="urn:microsoft.com/office/officeart/2005/8/layout/radial1"/>
    <dgm:cxn modelId="{BB9FD756-1048-4FBD-9F9D-F4C237D83F56}" type="presParOf" srcId="{0CF26876-2BF2-426F-8B09-447DD89F6E93}" destId="{10313730-31C7-48F0-A286-17B1D817FA6D}" srcOrd="14" destOrd="0" presId="urn:microsoft.com/office/officeart/2005/8/layout/radial1"/>
  </dgm:cxnLst>
  <dgm:bg>
    <a:solidFill>
      <a:srgbClr val="FFFF66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EB0632C-BF5F-4851-B2AA-9E6B598DF24D}" type="doc">
      <dgm:prSet loTypeId="urn:microsoft.com/office/officeart/2005/8/layout/radial1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FC3D29-B032-4F29-BFC3-5C1002F47628}">
      <dgm:prSet phldrT="[Текст]"/>
      <dgm:spPr/>
      <dgm:t>
        <a:bodyPr/>
        <a:lstStyle/>
        <a:p>
          <a:r>
            <a:rPr lang="ru-RU" b="1" dirty="0"/>
            <a:t>Необходимые умения</a:t>
          </a:r>
        </a:p>
      </dgm:t>
    </dgm:pt>
    <dgm:pt modelId="{730A113A-D811-4D20-8D12-8591D6DAF5BB}" type="parTrans" cxnId="{6ED10210-33FC-414F-BFA2-EC55C7D50B2C}">
      <dgm:prSet/>
      <dgm:spPr/>
      <dgm:t>
        <a:bodyPr/>
        <a:lstStyle/>
        <a:p>
          <a:endParaRPr lang="ru-RU"/>
        </a:p>
      </dgm:t>
    </dgm:pt>
    <dgm:pt modelId="{196AEB40-27A6-4733-A4D7-213FE0B8DFA8}" type="sibTrans" cxnId="{6ED10210-33FC-414F-BFA2-EC55C7D50B2C}">
      <dgm:prSet/>
      <dgm:spPr/>
      <dgm:t>
        <a:bodyPr/>
        <a:lstStyle/>
        <a:p>
          <a:endParaRPr lang="ru-RU"/>
        </a:p>
      </dgm:t>
    </dgm:pt>
    <dgm:pt modelId="{442348F5-035D-4AB1-91F0-D076016427FB}">
      <dgm:prSet/>
      <dgm:spPr/>
    </dgm:pt>
    <dgm:pt modelId="{2D650CE1-326F-4BB2-9BEC-2962BE56A61C}" type="parTrans" cxnId="{F84F0498-AFE2-491D-8CFE-F5D20FAB9F99}">
      <dgm:prSet/>
      <dgm:spPr/>
      <dgm:t>
        <a:bodyPr/>
        <a:lstStyle/>
        <a:p>
          <a:endParaRPr lang="ru-RU"/>
        </a:p>
      </dgm:t>
    </dgm:pt>
    <dgm:pt modelId="{DE5F9273-AA8D-4B9F-8AED-B6B7007CD29E}" type="sibTrans" cxnId="{F84F0498-AFE2-491D-8CFE-F5D20FAB9F99}">
      <dgm:prSet/>
      <dgm:spPr/>
      <dgm:t>
        <a:bodyPr/>
        <a:lstStyle/>
        <a:p>
          <a:endParaRPr lang="ru-RU"/>
        </a:p>
      </dgm:t>
    </dgm:pt>
    <dgm:pt modelId="{36BCA0C7-57DC-4C80-B1E8-04C703C22C92}">
      <dgm:prSet phldrT="[Текст]"/>
      <dgm:spPr/>
      <dgm:t>
        <a:bodyPr/>
        <a:lstStyle/>
        <a:p>
          <a:r>
            <a:rPr lang="ru-RU" b="1" dirty="0"/>
            <a:t>Владеть профессиональной установкой на оказание помощи любому ребенку</a:t>
          </a:r>
        </a:p>
      </dgm:t>
    </dgm:pt>
    <dgm:pt modelId="{8AF9C38E-E392-4C7D-9E44-8B27FC25D1E8}" type="parTrans" cxnId="{F8CFB9F7-603A-4569-93FE-8B6FDB242463}">
      <dgm:prSet/>
      <dgm:spPr/>
      <dgm:t>
        <a:bodyPr/>
        <a:lstStyle/>
        <a:p>
          <a:endParaRPr lang="ru-RU"/>
        </a:p>
      </dgm:t>
    </dgm:pt>
    <dgm:pt modelId="{99DB4FFD-93A8-4C8D-8C61-EB57CCCACB23}" type="sibTrans" cxnId="{F8CFB9F7-603A-4569-93FE-8B6FDB242463}">
      <dgm:prSet/>
      <dgm:spPr/>
      <dgm:t>
        <a:bodyPr/>
        <a:lstStyle/>
        <a:p>
          <a:endParaRPr lang="ru-RU"/>
        </a:p>
      </dgm:t>
    </dgm:pt>
    <dgm:pt modelId="{1FDC5D26-1DCB-488E-BB0E-88F4564FAC2D}">
      <dgm:prSet phldrT="[Текст]"/>
      <dgm:spPr/>
      <dgm:t>
        <a:bodyPr/>
        <a:lstStyle/>
        <a:p>
          <a:r>
            <a:rPr lang="ru-RU" b="1" dirty="0"/>
            <a:t>Использовать в практике своей работы психологические подходы: культурно-исторический, деятельностный и развивающий</a:t>
          </a:r>
        </a:p>
      </dgm:t>
    </dgm:pt>
    <dgm:pt modelId="{D72F4180-FCA9-4A50-B34A-4F62C10440CB}" type="parTrans" cxnId="{07BFB812-418D-43C9-9545-2F6B6B9ECE86}">
      <dgm:prSet/>
      <dgm:spPr/>
      <dgm:t>
        <a:bodyPr/>
        <a:lstStyle/>
        <a:p>
          <a:endParaRPr lang="ru-RU"/>
        </a:p>
      </dgm:t>
    </dgm:pt>
    <dgm:pt modelId="{38C629F0-4C2D-46AF-8381-95FA5B76F60A}" type="sibTrans" cxnId="{07BFB812-418D-43C9-9545-2F6B6B9ECE86}">
      <dgm:prSet/>
      <dgm:spPr/>
      <dgm:t>
        <a:bodyPr/>
        <a:lstStyle/>
        <a:p>
          <a:endParaRPr lang="ru-RU"/>
        </a:p>
      </dgm:t>
    </dgm:pt>
    <dgm:pt modelId="{F07EC8F7-A382-4D82-9CEB-D78483717080}">
      <dgm:prSet phldrT="[Текст]"/>
      <dgm:spPr/>
      <dgm:t>
        <a:bodyPr/>
        <a:lstStyle/>
        <a:p>
          <a:r>
            <a:rPr lang="ru-RU" b="1" dirty="0"/>
            <a:t>Осуществлять (совместно с психологом и другими специалистами) психолого-педагогическое сопровождение основных общеобразовательных программ</a:t>
          </a:r>
        </a:p>
      </dgm:t>
    </dgm:pt>
    <dgm:pt modelId="{325A0E2E-A076-4C12-B34E-560172663B24}" type="parTrans" cxnId="{E8AB1320-876C-4D17-B6ED-DF6602748601}">
      <dgm:prSet/>
      <dgm:spPr/>
      <dgm:t>
        <a:bodyPr/>
        <a:lstStyle/>
        <a:p>
          <a:endParaRPr lang="ru-RU"/>
        </a:p>
      </dgm:t>
    </dgm:pt>
    <dgm:pt modelId="{93631B78-2DEB-4E5A-BD6A-E30B4AD0B184}" type="sibTrans" cxnId="{E8AB1320-876C-4D17-B6ED-DF6602748601}">
      <dgm:prSet/>
      <dgm:spPr/>
      <dgm:t>
        <a:bodyPr/>
        <a:lstStyle/>
        <a:p>
          <a:endParaRPr lang="ru-RU"/>
        </a:p>
      </dgm:t>
    </dgm:pt>
    <dgm:pt modelId="{89539392-CF0A-4F1A-8B6C-698EDD5311EC}">
      <dgm:prSet phldrT="[Текст]"/>
      <dgm:spPr/>
      <dgm:t>
        <a:bodyPr/>
        <a:lstStyle/>
        <a:p>
          <a:r>
            <a:rPr lang="ru-RU" b="1" dirty="0"/>
            <a:t>Понимать документацию специалистов (психологов, дефектологов, логопедов и т.д.)</a:t>
          </a:r>
        </a:p>
      </dgm:t>
    </dgm:pt>
    <dgm:pt modelId="{D649C4A8-8C92-47CD-BC48-1DB135035E6A}" type="parTrans" cxnId="{D71DFC42-C489-42A9-8B9A-38DD2A969CA7}">
      <dgm:prSet/>
      <dgm:spPr/>
      <dgm:t>
        <a:bodyPr/>
        <a:lstStyle/>
        <a:p>
          <a:endParaRPr lang="ru-RU"/>
        </a:p>
      </dgm:t>
    </dgm:pt>
    <dgm:pt modelId="{CB921021-90FD-41DD-9963-5600FFEEAA04}" type="sibTrans" cxnId="{D71DFC42-C489-42A9-8B9A-38DD2A969CA7}">
      <dgm:prSet/>
      <dgm:spPr/>
      <dgm:t>
        <a:bodyPr/>
        <a:lstStyle/>
        <a:p>
          <a:endParaRPr lang="ru-RU"/>
        </a:p>
      </dgm:t>
    </dgm:pt>
    <dgm:pt modelId="{FD526AE1-63EF-4D97-AE5C-3103069344AD}">
      <dgm:prSet phldrT="[Текст]"/>
      <dgm:spPr/>
      <dgm:t>
        <a:bodyPr/>
        <a:lstStyle/>
        <a:p>
          <a:r>
            <a:rPr lang="ru-RU" b="1" dirty="0"/>
            <a:t>Составить (совместно с психологом и другими специалистами) психолого-педагогическую характеристику (портрет) личности обучающегося</a:t>
          </a:r>
        </a:p>
      </dgm:t>
    </dgm:pt>
    <dgm:pt modelId="{49E375C9-155F-4712-B186-B388F5F34E9B}" type="parTrans" cxnId="{AE0189AF-9E80-4106-A529-00C77C221708}">
      <dgm:prSet/>
      <dgm:spPr/>
      <dgm:t>
        <a:bodyPr/>
        <a:lstStyle/>
        <a:p>
          <a:endParaRPr lang="ru-RU"/>
        </a:p>
      </dgm:t>
    </dgm:pt>
    <dgm:pt modelId="{249B77A4-229B-42E7-855C-473F26ED8A1C}" type="sibTrans" cxnId="{AE0189AF-9E80-4106-A529-00C77C221708}">
      <dgm:prSet/>
      <dgm:spPr/>
      <dgm:t>
        <a:bodyPr/>
        <a:lstStyle/>
        <a:p>
          <a:endParaRPr lang="ru-RU"/>
        </a:p>
      </dgm:t>
    </dgm:pt>
    <dgm:pt modelId="{58EC2C63-EA4D-4F20-BFC7-99EAD5201791}">
      <dgm:prSet phldrT="[Текст]"/>
      <dgm:spPr/>
      <dgm:t>
        <a:bodyPr/>
        <a:lstStyle/>
        <a:p>
          <a:r>
            <a:rPr lang="ru-RU" b="1" dirty="0"/>
            <a:t>Разрабатывать и реализовывать индивидуальные образовательные маршруты</a:t>
          </a:r>
        </a:p>
      </dgm:t>
    </dgm:pt>
    <dgm:pt modelId="{66648C9F-2050-4229-A723-ADAC7DFE0937}" type="parTrans" cxnId="{6FC1BA8C-AA48-4B74-9110-7DF86951A65D}">
      <dgm:prSet/>
      <dgm:spPr/>
      <dgm:t>
        <a:bodyPr/>
        <a:lstStyle/>
        <a:p>
          <a:endParaRPr lang="ru-RU"/>
        </a:p>
      </dgm:t>
    </dgm:pt>
    <dgm:pt modelId="{571997CB-2D92-4FA6-95A3-1FDDE229A1E9}" type="sibTrans" cxnId="{6FC1BA8C-AA48-4B74-9110-7DF86951A65D}">
      <dgm:prSet/>
      <dgm:spPr/>
      <dgm:t>
        <a:bodyPr/>
        <a:lstStyle/>
        <a:p>
          <a:endParaRPr lang="ru-RU"/>
        </a:p>
      </dgm:t>
    </dgm:pt>
    <dgm:pt modelId="{1957ED8A-25A1-4EA4-AA53-937CA3662646}">
      <dgm:prSet phldrT="[Текст]"/>
      <dgm:spPr/>
      <dgm:t>
        <a:bodyPr/>
        <a:lstStyle/>
        <a:p>
          <a:r>
            <a:rPr lang="ru-RU" b="1" dirty="0"/>
            <a:t>Владеть стандартизированными методами  психодиагностики личностных характеристик и возрастных особенностей обучающихся</a:t>
          </a:r>
        </a:p>
      </dgm:t>
    </dgm:pt>
    <dgm:pt modelId="{B2A40B68-0053-42EB-9FBF-F75254B003EF}" type="parTrans" cxnId="{0144F672-F7C8-44D1-B7CA-9D4F8125D32C}">
      <dgm:prSet/>
      <dgm:spPr/>
      <dgm:t>
        <a:bodyPr/>
        <a:lstStyle/>
        <a:p>
          <a:endParaRPr lang="ru-RU"/>
        </a:p>
      </dgm:t>
    </dgm:pt>
    <dgm:pt modelId="{6F067EA7-8551-4DAF-8D0B-5F617DA8B1E0}" type="sibTrans" cxnId="{0144F672-F7C8-44D1-B7CA-9D4F8125D32C}">
      <dgm:prSet/>
      <dgm:spPr/>
      <dgm:t>
        <a:bodyPr/>
        <a:lstStyle/>
        <a:p>
          <a:endParaRPr lang="ru-RU"/>
        </a:p>
      </dgm:t>
    </dgm:pt>
    <dgm:pt modelId="{60EE16C6-4B75-4C3D-86C4-38A6BCB47F80}">
      <dgm:prSet phldrT="[Текст]"/>
      <dgm:spPr/>
      <dgm:t>
        <a:bodyPr/>
        <a:lstStyle/>
        <a:p>
          <a:r>
            <a:rPr lang="ru-RU" b="1" dirty="0"/>
            <a:t>Оценивать образовательные результаты</a:t>
          </a:r>
        </a:p>
      </dgm:t>
    </dgm:pt>
    <dgm:pt modelId="{8C4BE962-E7FE-46DE-B94A-8814B0CF1328}" type="parTrans" cxnId="{73BFD3C2-7C26-49FE-8D60-94AA136FD074}">
      <dgm:prSet/>
      <dgm:spPr/>
      <dgm:t>
        <a:bodyPr/>
        <a:lstStyle/>
        <a:p>
          <a:endParaRPr lang="ru-RU"/>
        </a:p>
      </dgm:t>
    </dgm:pt>
    <dgm:pt modelId="{753095BC-07F5-4074-93C9-79AE8CD56450}" type="sibTrans" cxnId="{73BFD3C2-7C26-49FE-8D60-94AA136FD074}">
      <dgm:prSet/>
      <dgm:spPr/>
      <dgm:t>
        <a:bodyPr/>
        <a:lstStyle/>
        <a:p>
          <a:endParaRPr lang="ru-RU"/>
        </a:p>
      </dgm:t>
    </dgm:pt>
    <dgm:pt modelId="{C94DE11F-6B30-45FD-B5FB-57324071A8E8}">
      <dgm:prSet phldrT="[Текст]"/>
      <dgm:spPr/>
      <dgm:t>
        <a:bodyPr/>
        <a:lstStyle/>
        <a:p>
          <a:r>
            <a:rPr lang="ru-RU" b="1" dirty="0"/>
            <a:t>Формировать детско-взрослые сообщества</a:t>
          </a:r>
        </a:p>
      </dgm:t>
    </dgm:pt>
    <dgm:pt modelId="{109C6F7F-3168-4E39-BED9-4D88437CBC82}" type="parTrans" cxnId="{F87F22E7-82DC-40E8-8454-4EFF653111A2}">
      <dgm:prSet/>
      <dgm:spPr/>
      <dgm:t>
        <a:bodyPr/>
        <a:lstStyle/>
        <a:p>
          <a:endParaRPr lang="ru-RU"/>
        </a:p>
      </dgm:t>
    </dgm:pt>
    <dgm:pt modelId="{07A31E5F-78F7-45CB-AD74-6ACA2702BE4C}" type="sibTrans" cxnId="{F87F22E7-82DC-40E8-8454-4EFF653111A2}">
      <dgm:prSet/>
      <dgm:spPr/>
      <dgm:t>
        <a:bodyPr/>
        <a:lstStyle/>
        <a:p>
          <a:endParaRPr lang="ru-RU"/>
        </a:p>
      </dgm:t>
    </dgm:pt>
    <dgm:pt modelId="{0CF26876-2BF2-426F-8B09-447DD89F6E93}" type="pres">
      <dgm:prSet presAssocID="{2EB0632C-BF5F-4851-B2AA-9E6B598DF24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D4012BF-23FF-405D-969B-6F22F7132587}" type="pres">
      <dgm:prSet presAssocID="{BAFC3D29-B032-4F29-BFC3-5C1002F47628}" presName="centerShape" presStyleLbl="node0" presStyleIdx="0" presStyleCnt="1"/>
      <dgm:spPr/>
    </dgm:pt>
    <dgm:pt modelId="{2EED173A-CDEA-459A-8CD4-EEA06A028475}" type="pres">
      <dgm:prSet presAssocID="{8AF9C38E-E392-4C7D-9E44-8B27FC25D1E8}" presName="Name9" presStyleLbl="parChTrans1D2" presStyleIdx="0" presStyleCnt="9"/>
      <dgm:spPr/>
    </dgm:pt>
    <dgm:pt modelId="{5C66EE37-C97B-485E-81E2-56F91D5F7833}" type="pres">
      <dgm:prSet presAssocID="{8AF9C38E-E392-4C7D-9E44-8B27FC25D1E8}" presName="connTx" presStyleLbl="parChTrans1D2" presStyleIdx="0" presStyleCnt="9"/>
      <dgm:spPr/>
    </dgm:pt>
    <dgm:pt modelId="{CBA36090-7B4E-4FD2-BE89-37400FDC597B}" type="pres">
      <dgm:prSet presAssocID="{36BCA0C7-57DC-4C80-B1E8-04C703C22C92}" presName="node" presStyleLbl="node1" presStyleIdx="0" presStyleCnt="9">
        <dgm:presLayoutVars>
          <dgm:bulletEnabled val="1"/>
        </dgm:presLayoutVars>
      </dgm:prSet>
      <dgm:spPr/>
    </dgm:pt>
    <dgm:pt modelId="{F949124E-375B-46CA-8B16-A25B0C31415F}" type="pres">
      <dgm:prSet presAssocID="{D72F4180-FCA9-4A50-B34A-4F62C10440CB}" presName="Name9" presStyleLbl="parChTrans1D2" presStyleIdx="1" presStyleCnt="9"/>
      <dgm:spPr/>
    </dgm:pt>
    <dgm:pt modelId="{43D215D7-6B0F-4178-A8CF-1C224AE23197}" type="pres">
      <dgm:prSet presAssocID="{D72F4180-FCA9-4A50-B34A-4F62C10440CB}" presName="connTx" presStyleLbl="parChTrans1D2" presStyleIdx="1" presStyleCnt="9"/>
      <dgm:spPr/>
    </dgm:pt>
    <dgm:pt modelId="{69547EFD-B5DD-4A1F-AA9A-EF5CCEFED61C}" type="pres">
      <dgm:prSet presAssocID="{1FDC5D26-1DCB-488E-BB0E-88F4564FAC2D}" presName="node" presStyleLbl="node1" presStyleIdx="1" presStyleCnt="9">
        <dgm:presLayoutVars>
          <dgm:bulletEnabled val="1"/>
        </dgm:presLayoutVars>
      </dgm:prSet>
      <dgm:spPr/>
    </dgm:pt>
    <dgm:pt modelId="{1D3C8CE6-0CAC-415F-A283-9ABBD824E896}" type="pres">
      <dgm:prSet presAssocID="{325A0E2E-A076-4C12-B34E-560172663B24}" presName="Name9" presStyleLbl="parChTrans1D2" presStyleIdx="2" presStyleCnt="9"/>
      <dgm:spPr/>
    </dgm:pt>
    <dgm:pt modelId="{BC7D5387-18BE-4194-A403-4690C83DC6DF}" type="pres">
      <dgm:prSet presAssocID="{325A0E2E-A076-4C12-B34E-560172663B24}" presName="connTx" presStyleLbl="parChTrans1D2" presStyleIdx="2" presStyleCnt="9"/>
      <dgm:spPr/>
    </dgm:pt>
    <dgm:pt modelId="{E8CCBDB5-C249-499F-B256-61ED03EA0970}" type="pres">
      <dgm:prSet presAssocID="{F07EC8F7-A382-4D82-9CEB-D78483717080}" presName="node" presStyleLbl="node1" presStyleIdx="2" presStyleCnt="9">
        <dgm:presLayoutVars>
          <dgm:bulletEnabled val="1"/>
        </dgm:presLayoutVars>
      </dgm:prSet>
      <dgm:spPr/>
    </dgm:pt>
    <dgm:pt modelId="{6EED5846-A505-4F07-B6B1-E509099F6C4E}" type="pres">
      <dgm:prSet presAssocID="{D649C4A8-8C92-47CD-BC48-1DB135035E6A}" presName="Name9" presStyleLbl="parChTrans1D2" presStyleIdx="3" presStyleCnt="9"/>
      <dgm:spPr/>
    </dgm:pt>
    <dgm:pt modelId="{8BFAA610-B263-49D9-B6D2-1C9BA9CCFAC3}" type="pres">
      <dgm:prSet presAssocID="{D649C4A8-8C92-47CD-BC48-1DB135035E6A}" presName="connTx" presStyleLbl="parChTrans1D2" presStyleIdx="3" presStyleCnt="9"/>
      <dgm:spPr/>
    </dgm:pt>
    <dgm:pt modelId="{008CD947-037A-4EE7-A2A0-4BC4B2242D31}" type="pres">
      <dgm:prSet presAssocID="{89539392-CF0A-4F1A-8B6C-698EDD5311EC}" presName="node" presStyleLbl="node1" presStyleIdx="3" presStyleCnt="9">
        <dgm:presLayoutVars>
          <dgm:bulletEnabled val="1"/>
        </dgm:presLayoutVars>
      </dgm:prSet>
      <dgm:spPr/>
    </dgm:pt>
    <dgm:pt modelId="{01D00459-DD6E-4A02-A84B-A7AE0DFEB9F9}" type="pres">
      <dgm:prSet presAssocID="{49E375C9-155F-4712-B186-B388F5F34E9B}" presName="Name9" presStyleLbl="parChTrans1D2" presStyleIdx="4" presStyleCnt="9"/>
      <dgm:spPr/>
    </dgm:pt>
    <dgm:pt modelId="{6716EF82-4AF2-444C-AA37-6256412656C4}" type="pres">
      <dgm:prSet presAssocID="{49E375C9-155F-4712-B186-B388F5F34E9B}" presName="connTx" presStyleLbl="parChTrans1D2" presStyleIdx="4" presStyleCnt="9"/>
      <dgm:spPr/>
    </dgm:pt>
    <dgm:pt modelId="{A2E6BA35-29E3-4453-9C84-02E795A6355E}" type="pres">
      <dgm:prSet presAssocID="{FD526AE1-63EF-4D97-AE5C-3103069344AD}" presName="node" presStyleLbl="node1" presStyleIdx="4" presStyleCnt="9">
        <dgm:presLayoutVars>
          <dgm:bulletEnabled val="1"/>
        </dgm:presLayoutVars>
      </dgm:prSet>
      <dgm:spPr/>
    </dgm:pt>
    <dgm:pt modelId="{E1047E10-C8C4-44F4-A77B-F8A037BFEA44}" type="pres">
      <dgm:prSet presAssocID="{66648C9F-2050-4229-A723-ADAC7DFE0937}" presName="Name9" presStyleLbl="parChTrans1D2" presStyleIdx="5" presStyleCnt="9"/>
      <dgm:spPr/>
    </dgm:pt>
    <dgm:pt modelId="{A994B5A2-561B-42D4-B8CA-FA8EDECD5627}" type="pres">
      <dgm:prSet presAssocID="{66648C9F-2050-4229-A723-ADAC7DFE0937}" presName="connTx" presStyleLbl="parChTrans1D2" presStyleIdx="5" presStyleCnt="9"/>
      <dgm:spPr/>
    </dgm:pt>
    <dgm:pt modelId="{874A506E-A79E-4FB9-9D79-19744121EDB9}" type="pres">
      <dgm:prSet presAssocID="{58EC2C63-EA4D-4F20-BFC7-99EAD5201791}" presName="node" presStyleLbl="node1" presStyleIdx="5" presStyleCnt="9">
        <dgm:presLayoutVars>
          <dgm:bulletEnabled val="1"/>
        </dgm:presLayoutVars>
      </dgm:prSet>
      <dgm:spPr/>
    </dgm:pt>
    <dgm:pt modelId="{72E2EA77-D6E4-4465-A866-AA3EA51C9921}" type="pres">
      <dgm:prSet presAssocID="{B2A40B68-0053-42EB-9FBF-F75254B003EF}" presName="Name9" presStyleLbl="parChTrans1D2" presStyleIdx="6" presStyleCnt="9"/>
      <dgm:spPr/>
    </dgm:pt>
    <dgm:pt modelId="{D0576AF7-43A2-462A-8E1B-0E9D343D25E9}" type="pres">
      <dgm:prSet presAssocID="{B2A40B68-0053-42EB-9FBF-F75254B003EF}" presName="connTx" presStyleLbl="parChTrans1D2" presStyleIdx="6" presStyleCnt="9"/>
      <dgm:spPr/>
    </dgm:pt>
    <dgm:pt modelId="{D764C6D5-472E-4AF1-890D-9A94C4B522AB}" type="pres">
      <dgm:prSet presAssocID="{1957ED8A-25A1-4EA4-AA53-937CA3662646}" presName="node" presStyleLbl="node1" presStyleIdx="6" presStyleCnt="9">
        <dgm:presLayoutVars>
          <dgm:bulletEnabled val="1"/>
        </dgm:presLayoutVars>
      </dgm:prSet>
      <dgm:spPr/>
    </dgm:pt>
    <dgm:pt modelId="{98A6B648-3643-4225-BAF1-ACE9E1548B5F}" type="pres">
      <dgm:prSet presAssocID="{8C4BE962-E7FE-46DE-B94A-8814B0CF1328}" presName="Name9" presStyleLbl="parChTrans1D2" presStyleIdx="7" presStyleCnt="9"/>
      <dgm:spPr/>
    </dgm:pt>
    <dgm:pt modelId="{4909A478-4CCD-4F04-893B-B8AFAECB1A2B}" type="pres">
      <dgm:prSet presAssocID="{8C4BE962-E7FE-46DE-B94A-8814B0CF1328}" presName="connTx" presStyleLbl="parChTrans1D2" presStyleIdx="7" presStyleCnt="9"/>
      <dgm:spPr/>
    </dgm:pt>
    <dgm:pt modelId="{727A4344-74E5-45BF-873E-FF411F494B16}" type="pres">
      <dgm:prSet presAssocID="{60EE16C6-4B75-4C3D-86C4-38A6BCB47F80}" presName="node" presStyleLbl="node1" presStyleIdx="7" presStyleCnt="9">
        <dgm:presLayoutVars>
          <dgm:bulletEnabled val="1"/>
        </dgm:presLayoutVars>
      </dgm:prSet>
      <dgm:spPr/>
    </dgm:pt>
    <dgm:pt modelId="{9E3B430E-461F-4CD1-9D64-E958BFC5059F}" type="pres">
      <dgm:prSet presAssocID="{109C6F7F-3168-4E39-BED9-4D88437CBC82}" presName="Name9" presStyleLbl="parChTrans1D2" presStyleIdx="8" presStyleCnt="9"/>
      <dgm:spPr/>
    </dgm:pt>
    <dgm:pt modelId="{97A83787-A5FC-4C10-BD76-03FA91F42829}" type="pres">
      <dgm:prSet presAssocID="{109C6F7F-3168-4E39-BED9-4D88437CBC82}" presName="connTx" presStyleLbl="parChTrans1D2" presStyleIdx="8" presStyleCnt="9"/>
      <dgm:spPr/>
    </dgm:pt>
    <dgm:pt modelId="{606AA4B7-AFD8-433B-95B5-CA32826FFEB7}" type="pres">
      <dgm:prSet presAssocID="{C94DE11F-6B30-45FD-B5FB-57324071A8E8}" presName="node" presStyleLbl="node1" presStyleIdx="8" presStyleCnt="9">
        <dgm:presLayoutVars>
          <dgm:bulletEnabled val="1"/>
        </dgm:presLayoutVars>
      </dgm:prSet>
      <dgm:spPr/>
    </dgm:pt>
  </dgm:ptLst>
  <dgm:cxnLst>
    <dgm:cxn modelId="{5B78E709-A9B9-4819-8258-D83B1F1A8E8B}" type="presOf" srcId="{89539392-CF0A-4F1A-8B6C-698EDD5311EC}" destId="{008CD947-037A-4EE7-A2A0-4BC4B2242D31}" srcOrd="0" destOrd="0" presId="urn:microsoft.com/office/officeart/2005/8/layout/radial1"/>
    <dgm:cxn modelId="{6ED10210-33FC-414F-BFA2-EC55C7D50B2C}" srcId="{2EB0632C-BF5F-4851-B2AA-9E6B598DF24D}" destId="{BAFC3D29-B032-4F29-BFC3-5C1002F47628}" srcOrd="0" destOrd="0" parTransId="{730A113A-D811-4D20-8D12-8591D6DAF5BB}" sibTransId="{196AEB40-27A6-4733-A4D7-213FE0B8DFA8}"/>
    <dgm:cxn modelId="{07BFB812-418D-43C9-9545-2F6B6B9ECE86}" srcId="{BAFC3D29-B032-4F29-BFC3-5C1002F47628}" destId="{1FDC5D26-1DCB-488E-BB0E-88F4564FAC2D}" srcOrd="1" destOrd="0" parTransId="{D72F4180-FCA9-4A50-B34A-4F62C10440CB}" sibTransId="{38C629F0-4C2D-46AF-8381-95FA5B76F60A}"/>
    <dgm:cxn modelId="{47EF9213-92E8-4943-9A5B-FD70CE32060B}" type="presOf" srcId="{325A0E2E-A076-4C12-B34E-560172663B24}" destId="{1D3C8CE6-0CAC-415F-A283-9ABBD824E896}" srcOrd="0" destOrd="0" presId="urn:microsoft.com/office/officeart/2005/8/layout/radial1"/>
    <dgm:cxn modelId="{ABF79A18-3C6C-4DAE-86CC-FA12B49F0A27}" type="presOf" srcId="{8C4BE962-E7FE-46DE-B94A-8814B0CF1328}" destId="{98A6B648-3643-4225-BAF1-ACE9E1548B5F}" srcOrd="0" destOrd="0" presId="urn:microsoft.com/office/officeart/2005/8/layout/radial1"/>
    <dgm:cxn modelId="{E8AB1320-876C-4D17-B6ED-DF6602748601}" srcId="{BAFC3D29-B032-4F29-BFC3-5C1002F47628}" destId="{F07EC8F7-A382-4D82-9CEB-D78483717080}" srcOrd="2" destOrd="0" parTransId="{325A0E2E-A076-4C12-B34E-560172663B24}" sibTransId="{93631B78-2DEB-4E5A-BD6A-E30B4AD0B184}"/>
    <dgm:cxn modelId="{FB601723-3DE2-4586-A2B7-71F446F4E916}" type="presOf" srcId="{66648C9F-2050-4229-A723-ADAC7DFE0937}" destId="{E1047E10-C8C4-44F4-A77B-F8A037BFEA44}" srcOrd="0" destOrd="0" presId="urn:microsoft.com/office/officeart/2005/8/layout/radial1"/>
    <dgm:cxn modelId="{21F0DD24-3629-4042-A0DB-8F1403C18031}" type="presOf" srcId="{325A0E2E-A076-4C12-B34E-560172663B24}" destId="{BC7D5387-18BE-4194-A403-4690C83DC6DF}" srcOrd="1" destOrd="0" presId="urn:microsoft.com/office/officeart/2005/8/layout/radial1"/>
    <dgm:cxn modelId="{5CB6E926-8C33-415B-B6FC-8690D0670BFB}" type="presOf" srcId="{B2A40B68-0053-42EB-9FBF-F75254B003EF}" destId="{72E2EA77-D6E4-4465-A866-AA3EA51C9921}" srcOrd="0" destOrd="0" presId="urn:microsoft.com/office/officeart/2005/8/layout/radial1"/>
    <dgm:cxn modelId="{6D2EAE2D-5896-4735-9B14-52DD5400B82E}" type="presOf" srcId="{1FDC5D26-1DCB-488E-BB0E-88F4564FAC2D}" destId="{69547EFD-B5DD-4A1F-AA9A-EF5CCEFED61C}" srcOrd="0" destOrd="0" presId="urn:microsoft.com/office/officeart/2005/8/layout/radial1"/>
    <dgm:cxn modelId="{C869282E-844E-45BF-9F6F-F72FC1B33E21}" type="presOf" srcId="{36BCA0C7-57DC-4C80-B1E8-04C703C22C92}" destId="{CBA36090-7B4E-4FD2-BE89-37400FDC597B}" srcOrd="0" destOrd="0" presId="urn:microsoft.com/office/officeart/2005/8/layout/radial1"/>
    <dgm:cxn modelId="{CCE81C36-BD38-41A9-ACB1-DF722EBF2C24}" type="presOf" srcId="{8AF9C38E-E392-4C7D-9E44-8B27FC25D1E8}" destId="{2EED173A-CDEA-459A-8CD4-EEA06A028475}" srcOrd="0" destOrd="0" presId="urn:microsoft.com/office/officeart/2005/8/layout/radial1"/>
    <dgm:cxn modelId="{FE9D2E3C-BA9A-4BAB-BAEF-71B15F7BB464}" type="presOf" srcId="{D649C4A8-8C92-47CD-BC48-1DB135035E6A}" destId="{6EED5846-A505-4F07-B6B1-E509099F6C4E}" srcOrd="0" destOrd="0" presId="urn:microsoft.com/office/officeart/2005/8/layout/radial1"/>
    <dgm:cxn modelId="{3419195B-2E9C-4D60-8B1D-02C5B2A24B64}" type="presOf" srcId="{49E375C9-155F-4712-B186-B388F5F34E9B}" destId="{01D00459-DD6E-4A02-A84B-A7AE0DFEB9F9}" srcOrd="0" destOrd="0" presId="urn:microsoft.com/office/officeart/2005/8/layout/radial1"/>
    <dgm:cxn modelId="{D71DFC42-C489-42A9-8B9A-38DD2A969CA7}" srcId="{BAFC3D29-B032-4F29-BFC3-5C1002F47628}" destId="{89539392-CF0A-4F1A-8B6C-698EDD5311EC}" srcOrd="3" destOrd="0" parTransId="{D649C4A8-8C92-47CD-BC48-1DB135035E6A}" sibTransId="{CB921021-90FD-41DD-9963-5600FFEEAA04}"/>
    <dgm:cxn modelId="{09001C45-AAF9-4B2F-97AE-E7C9608611B3}" type="presOf" srcId="{C94DE11F-6B30-45FD-B5FB-57324071A8E8}" destId="{606AA4B7-AFD8-433B-95B5-CA32826FFEB7}" srcOrd="0" destOrd="0" presId="urn:microsoft.com/office/officeart/2005/8/layout/radial1"/>
    <dgm:cxn modelId="{0E0BF445-CD3F-42D0-882B-80F2753787C8}" type="presOf" srcId="{58EC2C63-EA4D-4F20-BFC7-99EAD5201791}" destId="{874A506E-A79E-4FB9-9D79-19744121EDB9}" srcOrd="0" destOrd="0" presId="urn:microsoft.com/office/officeart/2005/8/layout/radial1"/>
    <dgm:cxn modelId="{AF92A64A-7BE4-47DA-AB13-80B865C196E0}" type="presOf" srcId="{FD526AE1-63EF-4D97-AE5C-3103069344AD}" destId="{A2E6BA35-29E3-4453-9C84-02E795A6355E}" srcOrd="0" destOrd="0" presId="urn:microsoft.com/office/officeart/2005/8/layout/radial1"/>
    <dgm:cxn modelId="{B0853F4D-7285-404B-BEE6-3011A1FA8224}" type="presOf" srcId="{49E375C9-155F-4712-B186-B388F5F34E9B}" destId="{6716EF82-4AF2-444C-AA37-6256412656C4}" srcOrd="1" destOrd="0" presId="urn:microsoft.com/office/officeart/2005/8/layout/radial1"/>
    <dgm:cxn modelId="{0144F672-F7C8-44D1-B7CA-9D4F8125D32C}" srcId="{BAFC3D29-B032-4F29-BFC3-5C1002F47628}" destId="{1957ED8A-25A1-4EA4-AA53-937CA3662646}" srcOrd="6" destOrd="0" parTransId="{B2A40B68-0053-42EB-9FBF-F75254B003EF}" sibTransId="{6F067EA7-8551-4DAF-8D0B-5F617DA8B1E0}"/>
    <dgm:cxn modelId="{D6FA7874-48FF-48E5-9DCE-5350B74BAAAF}" type="presOf" srcId="{8AF9C38E-E392-4C7D-9E44-8B27FC25D1E8}" destId="{5C66EE37-C97B-485E-81E2-56F91D5F7833}" srcOrd="1" destOrd="0" presId="urn:microsoft.com/office/officeart/2005/8/layout/radial1"/>
    <dgm:cxn modelId="{0EC85778-5196-4787-B3FB-F89B9F66210A}" type="presOf" srcId="{2EB0632C-BF5F-4851-B2AA-9E6B598DF24D}" destId="{0CF26876-2BF2-426F-8B09-447DD89F6E93}" srcOrd="0" destOrd="0" presId="urn:microsoft.com/office/officeart/2005/8/layout/radial1"/>
    <dgm:cxn modelId="{1F73C85A-BF93-43BB-BD4A-B80D01C40F26}" type="presOf" srcId="{D72F4180-FCA9-4A50-B34A-4F62C10440CB}" destId="{F949124E-375B-46CA-8B16-A25B0C31415F}" srcOrd="0" destOrd="0" presId="urn:microsoft.com/office/officeart/2005/8/layout/radial1"/>
    <dgm:cxn modelId="{70FD277F-B744-4197-8DF4-69CD81E2650F}" type="presOf" srcId="{60EE16C6-4B75-4C3D-86C4-38A6BCB47F80}" destId="{727A4344-74E5-45BF-873E-FF411F494B16}" srcOrd="0" destOrd="0" presId="urn:microsoft.com/office/officeart/2005/8/layout/radial1"/>
    <dgm:cxn modelId="{5714A383-46A9-48E0-9B77-E4FD4D250375}" type="presOf" srcId="{8C4BE962-E7FE-46DE-B94A-8814B0CF1328}" destId="{4909A478-4CCD-4F04-893B-B8AFAECB1A2B}" srcOrd="1" destOrd="0" presId="urn:microsoft.com/office/officeart/2005/8/layout/radial1"/>
    <dgm:cxn modelId="{F686DA86-44BF-4B5A-90BE-59F794ABD0A0}" type="presOf" srcId="{D72F4180-FCA9-4A50-B34A-4F62C10440CB}" destId="{43D215D7-6B0F-4178-A8CF-1C224AE23197}" srcOrd="1" destOrd="0" presId="urn:microsoft.com/office/officeart/2005/8/layout/radial1"/>
    <dgm:cxn modelId="{8256A58B-F5A7-4199-8B0B-F65796671287}" type="presOf" srcId="{109C6F7F-3168-4E39-BED9-4D88437CBC82}" destId="{9E3B430E-461F-4CD1-9D64-E958BFC5059F}" srcOrd="0" destOrd="0" presId="urn:microsoft.com/office/officeart/2005/8/layout/radial1"/>
    <dgm:cxn modelId="{6FC1BA8C-AA48-4B74-9110-7DF86951A65D}" srcId="{BAFC3D29-B032-4F29-BFC3-5C1002F47628}" destId="{58EC2C63-EA4D-4F20-BFC7-99EAD5201791}" srcOrd="5" destOrd="0" parTransId="{66648C9F-2050-4229-A723-ADAC7DFE0937}" sibTransId="{571997CB-2D92-4FA6-95A3-1FDDE229A1E9}"/>
    <dgm:cxn modelId="{B3E85097-E2AE-4FCB-A596-10CB3B6643D4}" type="presOf" srcId="{BAFC3D29-B032-4F29-BFC3-5C1002F47628}" destId="{7D4012BF-23FF-405D-969B-6F22F7132587}" srcOrd="0" destOrd="0" presId="urn:microsoft.com/office/officeart/2005/8/layout/radial1"/>
    <dgm:cxn modelId="{F84F0498-AFE2-491D-8CFE-F5D20FAB9F99}" srcId="{2EB0632C-BF5F-4851-B2AA-9E6B598DF24D}" destId="{442348F5-035D-4AB1-91F0-D076016427FB}" srcOrd="1" destOrd="0" parTransId="{2D650CE1-326F-4BB2-9BEC-2962BE56A61C}" sibTransId="{DE5F9273-AA8D-4B9F-8AED-B6B7007CD29E}"/>
    <dgm:cxn modelId="{E518DF9C-647C-4B92-82C4-4BA6AB422293}" type="presOf" srcId="{D649C4A8-8C92-47CD-BC48-1DB135035E6A}" destId="{8BFAA610-B263-49D9-B6D2-1C9BA9CCFAC3}" srcOrd="1" destOrd="0" presId="urn:microsoft.com/office/officeart/2005/8/layout/radial1"/>
    <dgm:cxn modelId="{AE0189AF-9E80-4106-A529-00C77C221708}" srcId="{BAFC3D29-B032-4F29-BFC3-5C1002F47628}" destId="{FD526AE1-63EF-4D97-AE5C-3103069344AD}" srcOrd="4" destOrd="0" parTransId="{49E375C9-155F-4712-B186-B388F5F34E9B}" sibTransId="{249B77A4-229B-42E7-855C-473F26ED8A1C}"/>
    <dgm:cxn modelId="{818BC9B8-6F4D-4271-B5C9-CB40B71B87AF}" type="presOf" srcId="{1957ED8A-25A1-4EA4-AA53-937CA3662646}" destId="{D764C6D5-472E-4AF1-890D-9A94C4B522AB}" srcOrd="0" destOrd="0" presId="urn:microsoft.com/office/officeart/2005/8/layout/radial1"/>
    <dgm:cxn modelId="{73BFD3C2-7C26-49FE-8D60-94AA136FD074}" srcId="{BAFC3D29-B032-4F29-BFC3-5C1002F47628}" destId="{60EE16C6-4B75-4C3D-86C4-38A6BCB47F80}" srcOrd="7" destOrd="0" parTransId="{8C4BE962-E7FE-46DE-B94A-8814B0CF1328}" sibTransId="{753095BC-07F5-4074-93C9-79AE8CD56450}"/>
    <dgm:cxn modelId="{C5E38DC8-252B-4527-8AA2-0C25D32EE34A}" type="presOf" srcId="{109C6F7F-3168-4E39-BED9-4D88437CBC82}" destId="{97A83787-A5FC-4C10-BD76-03FA91F42829}" srcOrd="1" destOrd="0" presId="urn:microsoft.com/office/officeart/2005/8/layout/radial1"/>
    <dgm:cxn modelId="{3EE663DF-72E0-4483-A98B-F838305795C5}" type="presOf" srcId="{F07EC8F7-A382-4D82-9CEB-D78483717080}" destId="{E8CCBDB5-C249-499F-B256-61ED03EA0970}" srcOrd="0" destOrd="0" presId="urn:microsoft.com/office/officeart/2005/8/layout/radial1"/>
    <dgm:cxn modelId="{F87F22E7-82DC-40E8-8454-4EFF653111A2}" srcId="{BAFC3D29-B032-4F29-BFC3-5C1002F47628}" destId="{C94DE11F-6B30-45FD-B5FB-57324071A8E8}" srcOrd="8" destOrd="0" parTransId="{109C6F7F-3168-4E39-BED9-4D88437CBC82}" sibTransId="{07A31E5F-78F7-45CB-AD74-6ACA2702BE4C}"/>
    <dgm:cxn modelId="{F8CFB9F7-603A-4569-93FE-8B6FDB242463}" srcId="{BAFC3D29-B032-4F29-BFC3-5C1002F47628}" destId="{36BCA0C7-57DC-4C80-B1E8-04C703C22C92}" srcOrd="0" destOrd="0" parTransId="{8AF9C38E-E392-4C7D-9E44-8B27FC25D1E8}" sibTransId="{99DB4FFD-93A8-4C8D-8C61-EB57CCCACB23}"/>
    <dgm:cxn modelId="{D046B7F8-477C-4FF2-90D9-6B7232980F23}" type="presOf" srcId="{B2A40B68-0053-42EB-9FBF-F75254B003EF}" destId="{D0576AF7-43A2-462A-8E1B-0E9D343D25E9}" srcOrd="1" destOrd="0" presId="urn:microsoft.com/office/officeart/2005/8/layout/radial1"/>
    <dgm:cxn modelId="{05EF7DFD-D2D8-4891-98E1-DC85EB57BC8B}" type="presOf" srcId="{66648C9F-2050-4229-A723-ADAC7DFE0937}" destId="{A994B5A2-561B-42D4-B8CA-FA8EDECD5627}" srcOrd="1" destOrd="0" presId="urn:microsoft.com/office/officeart/2005/8/layout/radial1"/>
    <dgm:cxn modelId="{C023471E-0E01-4087-9F75-6C52BFBA3221}" type="presParOf" srcId="{0CF26876-2BF2-426F-8B09-447DD89F6E93}" destId="{7D4012BF-23FF-405D-969B-6F22F7132587}" srcOrd="0" destOrd="0" presId="urn:microsoft.com/office/officeart/2005/8/layout/radial1"/>
    <dgm:cxn modelId="{0E6E5CE8-3428-441C-A4A5-3187A2D09266}" type="presParOf" srcId="{0CF26876-2BF2-426F-8B09-447DD89F6E93}" destId="{2EED173A-CDEA-459A-8CD4-EEA06A028475}" srcOrd="1" destOrd="0" presId="urn:microsoft.com/office/officeart/2005/8/layout/radial1"/>
    <dgm:cxn modelId="{4032E79D-9480-4A1F-AAD0-86A7656C08F9}" type="presParOf" srcId="{2EED173A-CDEA-459A-8CD4-EEA06A028475}" destId="{5C66EE37-C97B-485E-81E2-56F91D5F7833}" srcOrd="0" destOrd="0" presId="urn:microsoft.com/office/officeart/2005/8/layout/radial1"/>
    <dgm:cxn modelId="{5E5ED51C-816F-47F7-954A-886977743F8F}" type="presParOf" srcId="{0CF26876-2BF2-426F-8B09-447DD89F6E93}" destId="{CBA36090-7B4E-4FD2-BE89-37400FDC597B}" srcOrd="2" destOrd="0" presId="urn:microsoft.com/office/officeart/2005/8/layout/radial1"/>
    <dgm:cxn modelId="{0B209F8B-7E92-4832-8987-7EFBF42C191D}" type="presParOf" srcId="{0CF26876-2BF2-426F-8B09-447DD89F6E93}" destId="{F949124E-375B-46CA-8B16-A25B0C31415F}" srcOrd="3" destOrd="0" presId="urn:microsoft.com/office/officeart/2005/8/layout/radial1"/>
    <dgm:cxn modelId="{B6D18A0A-C5BB-4395-9C34-8D494F5EE96C}" type="presParOf" srcId="{F949124E-375B-46CA-8B16-A25B0C31415F}" destId="{43D215D7-6B0F-4178-A8CF-1C224AE23197}" srcOrd="0" destOrd="0" presId="urn:microsoft.com/office/officeart/2005/8/layout/radial1"/>
    <dgm:cxn modelId="{D0E1B326-E3C2-417A-926B-E99002BE7119}" type="presParOf" srcId="{0CF26876-2BF2-426F-8B09-447DD89F6E93}" destId="{69547EFD-B5DD-4A1F-AA9A-EF5CCEFED61C}" srcOrd="4" destOrd="0" presId="urn:microsoft.com/office/officeart/2005/8/layout/radial1"/>
    <dgm:cxn modelId="{A79F291F-2537-4AF7-BEE4-BDF2BD087F0D}" type="presParOf" srcId="{0CF26876-2BF2-426F-8B09-447DD89F6E93}" destId="{1D3C8CE6-0CAC-415F-A283-9ABBD824E896}" srcOrd="5" destOrd="0" presId="urn:microsoft.com/office/officeart/2005/8/layout/radial1"/>
    <dgm:cxn modelId="{064BFAFA-8343-4BE4-A025-74955A478132}" type="presParOf" srcId="{1D3C8CE6-0CAC-415F-A283-9ABBD824E896}" destId="{BC7D5387-18BE-4194-A403-4690C83DC6DF}" srcOrd="0" destOrd="0" presId="urn:microsoft.com/office/officeart/2005/8/layout/radial1"/>
    <dgm:cxn modelId="{9175135C-4AA6-4F0A-B105-A9496D916423}" type="presParOf" srcId="{0CF26876-2BF2-426F-8B09-447DD89F6E93}" destId="{E8CCBDB5-C249-499F-B256-61ED03EA0970}" srcOrd="6" destOrd="0" presId="urn:microsoft.com/office/officeart/2005/8/layout/radial1"/>
    <dgm:cxn modelId="{7E5F6C68-F731-405C-A76C-316E06F8E73A}" type="presParOf" srcId="{0CF26876-2BF2-426F-8B09-447DD89F6E93}" destId="{6EED5846-A505-4F07-B6B1-E509099F6C4E}" srcOrd="7" destOrd="0" presId="urn:microsoft.com/office/officeart/2005/8/layout/radial1"/>
    <dgm:cxn modelId="{3285B50C-4A1B-4F3B-92E0-AD9D5774F7D7}" type="presParOf" srcId="{6EED5846-A505-4F07-B6B1-E509099F6C4E}" destId="{8BFAA610-B263-49D9-B6D2-1C9BA9CCFAC3}" srcOrd="0" destOrd="0" presId="urn:microsoft.com/office/officeart/2005/8/layout/radial1"/>
    <dgm:cxn modelId="{D106A74C-08E9-45B6-A351-C3CCB67446C8}" type="presParOf" srcId="{0CF26876-2BF2-426F-8B09-447DD89F6E93}" destId="{008CD947-037A-4EE7-A2A0-4BC4B2242D31}" srcOrd="8" destOrd="0" presId="urn:microsoft.com/office/officeart/2005/8/layout/radial1"/>
    <dgm:cxn modelId="{D925132C-1473-45B2-A5A7-512C82E5B95D}" type="presParOf" srcId="{0CF26876-2BF2-426F-8B09-447DD89F6E93}" destId="{01D00459-DD6E-4A02-A84B-A7AE0DFEB9F9}" srcOrd="9" destOrd="0" presId="urn:microsoft.com/office/officeart/2005/8/layout/radial1"/>
    <dgm:cxn modelId="{2B5903AC-4109-422E-8E1D-7F7FAD8CA891}" type="presParOf" srcId="{01D00459-DD6E-4A02-A84B-A7AE0DFEB9F9}" destId="{6716EF82-4AF2-444C-AA37-6256412656C4}" srcOrd="0" destOrd="0" presId="urn:microsoft.com/office/officeart/2005/8/layout/radial1"/>
    <dgm:cxn modelId="{658578C7-F0DC-4746-B7CD-CB718E7CFC0C}" type="presParOf" srcId="{0CF26876-2BF2-426F-8B09-447DD89F6E93}" destId="{A2E6BA35-29E3-4453-9C84-02E795A6355E}" srcOrd="10" destOrd="0" presId="urn:microsoft.com/office/officeart/2005/8/layout/radial1"/>
    <dgm:cxn modelId="{52DEE31E-8338-4E07-8E16-5E1716E1DE1B}" type="presParOf" srcId="{0CF26876-2BF2-426F-8B09-447DD89F6E93}" destId="{E1047E10-C8C4-44F4-A77B-F8A037BFEA44}" srcOrd="11" destOrd="0" presId="urn:microsoft.com/office/officeart/2005/8/layout/radial1"/>
    <dgm:cxn modelId="{9ADE803B-79F5-44E3-8DD3-F9B4773FF87B}" type="presParOf" srcId="{E1047E10-C8C4-44F4-A77B-F8A037BFEA44}" destId="{A994B5A2-561B-42D4-B8CA-FA8EDECD5627}" srcOrd="0" destOrd="0" presId="urn:microsoft.com/office/officeart/2005/8/layout/radial1"/>
    <dgm:cxn modelId="{DA3F39B7-104F-4E1B-9D75-D5532D5D47F0}" type="presParOf" srcId="{0CF26876-2BF2-426F-8B09-447DD89F6E93}" destId="{874A506E-A79E-4FB9-9D79-19744121EDB9}" srcOrd="12" destOrd="0" presId="urn:microsoft.com/office/officeart/2005/8/layout/radial1"/>
    <dgm:cxn modelId="{6A0F97BB-29D2-49F7-A7C0-08DD3EA484BD}" type="presParOf" srcId="{0CF26876-2BF2-426F-8B09-447DD89F6E93}" destId="{72E2EA77-D6E4-4465-A866-AA3EA51C9921}" srcOrd="13" destOrd="0" presId="urn:microsoft.com/office/officeart/2005/8/layout/radial1"/>
    <dgm:cxn modelId="{03636CC8-6163-47CA-ACED-AA9B0568031B}" type="presParOf" srcId="{72E2EA77-D6E4-4465-A866-AA3EA51C9921}" destId="{D0576AF7-43A2-462A-8E1B-0E9D343D25E9}" srcOrd="0" destOrd="0" presId="urn:microsoft.com/office/officeart/2005/8/layout/radial1"/>
    <dgm:cxn modelId="{DD66D9F3-9796-4B4F-8FD8-734B421FE3C5}" type="presParOf" srcId="{0CF26876-2BF2-426F-8B09-447DD89F6E93}" destId="{D764C6D5-472E-4AF1-890D-9A94C4B522AB}" srcOrd="14" destOrd="0" presId="urn:microsoft.com/office/officeart/2005/8/layout/radial1"/>
    <dgm:cxn modelId="{19DAD7A8-A01B-42D0-B8F9-305A1C834206}" type="presParOf" srcId="{0CF26876-2BF2-426F-8B09-447DD89F6E93}" destId="{98A6B648-3643-4225-BAF1-ACE9E1548B5F}" srcOrd="15" destOrd="0" presId="urn:microsoft.com/office/officeart/2005/8/layout/radial1"/>
    <dgm:cxn modelId="{C01EA596-1A13-43EB-9118-0E64B7B13552}" type="presParOf" srcId="{98A6B648-3643-4225-BAF1-ACE9E1548B5F}" destId="{4909A478-4CCD-4F04-893B-B8AFAECB1A2B}" srcOrd="0" destOrd="0" presId="urn:microsoft.com/office/officeart/2005/8/layout/radial1"/>
    <dgm:cxn modelId="{332EF288-11DF-4820-A112-2FD415C3D967}" type="presParOf" srcId="{0CF26876-2BF2-426F-8B09-447DD89F6E93}" destId="{727A4344-74E5-45BF-873E-FF411F494B16}" srcOrd="16" destOrd="0" presId="urn:microsoft.com/office/officeart/2005/8/layout/radial1"/>
    <dgm:cxn modelId="{6F461554-A05C-42AD-BAAC-220BDAD7BCBF}" type="presParOf" srcId="{0CF26876-2BF2-426F-8B09-447DD89F6E93}" destId="{9E3B430E-461F-4CD1-9D64-E958BFC5059F}" srcOrd="17" destOrd="0" presId="urn:microsoft.com/office/officeart/2005/8/layout/radial1"/>
    <dgm:cxn modelId="{CA875367-9E66-4BA6-A4FD-B94E7E2FF6D0}" type="presParOf" srcId="{9E3B430E-461F-4CD1-9D64-E958BFC5059F}" destId="{97A83787-A5FC-4C10-BD76-03FA91F42829}" srcOrd="0" destOrd="0" presId="urn:microsoft.com/office/officeart/2005/8/layout/radial1"/>
    <dgm:cxn modelId="{C95DEC98-DC75-4CFB-8A1A-36513A00CC02}" type="presParOf" srcId="{0CF26876-2BF2-426F-8B09-447DD89F6E93}" destId="{606AA4B7-AFD8-433B-95B5-CA32826FFEB7}" srcOrd="18" destOrd="0" presId="urn:microsoft.com/office/officeart/2005/8/layout/radial1"/>
  </dgm:cxnLst>
  <dgm:bg>
    <a:solidFill>
      <a:srgbClr val="66FFCC"/>
    </a:solidFill>
  </dgm:bg>
  <dgm:whole>
    <a:ln>
      <a:solidFill>
        <a:schemeClr val="accent6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EB0632C-BF5F-4851-B2AA-9E6B598DF24D}" type="doc">
      <dgm:prSet loTypeId="urn:microsoft.com/office/officeart/2005/8/layout/radial1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FC3D29-B032-4F29-BFC3-5C1002F47628}">
      <dgm:prSet phldrT="[Текст]"/>
      <dgm:spPr/>
      <dgm:t>
        <a:bodyPr/>
        <a:lstStyle/>
        <a:p>
          <a:r>
            <a:rPr lang="ru-RU" b="1" dirty="0"/>
            <a:t>Необходимые знания</a:t>
          </a:r>
        </a:p>
      </dgm:t>
    </dgm:pt>
    <dgm:pt modelId="{730A113A-D811-4D20-8D12-8591D6DAF5BB}" type="parTrans" cxnId="{6ED10210-33FC-414F-BFA2-EC55C7D50B2C}">
      <dgm:prSet/>
      <dgm:spPr/>
      <dgm:t>
        <a:bodyPr/>
        <a:lstStyle/>
        <a:p>
          <a:endParaRPr lang="ru-RU"/>
        </a:p>
      </dgm:t>
    </dgm:pt>
    <dgm:pt modelId="{196AEB40-27A6-4733-A4D7-213FE0B8DFA8}" type="sibTrans" cxnId="{6ED10210-33FC-414F-BFA2-EC55C7D50B2C}">
      <dgm:prSet/>
      <dgm:spPr/>
      <dgm:t>
        <a:bodyPr/>
        <a:lstStyle/>
        <a:p>
          <a:endParaRPr lang="ru-RU"/>
        </a:p>
      </dgm:t>
    </dgm:pt>
    <dgm:pt modelId="{442348F5-035D-4AB1-91F0-D076016427FB}">
      <dgm:prSet/>
      <dgm:spPr/>
    </dgm:pt>
    <dgm:pt modelId="{2D650CE1-326F-4BB2-9BEC-2962BE56A61C}" type="parTrans" cxnId="{F84F0498-AFE2-491D-8CFE-F5D20FAB9F99}">
      <dgm:prSet/>
      <dgm:spPr/>
      <dgm:t>
        <a:bodyPr/>
        <a:lstStyle/>
        <a:p>
          <a:endParaRPr lang="ru-RU"/>
        </a:p>
      </dgm:t>
    </dgm:pt>
    <dgm:pt modelId="{DE5F9273-AA8D-4B9F-8AED-B6B7007CD29E}" type="sibTrans" cxnId="{F84F0498-AFE2-491D-8CFE-F5D20FAB9F99}">
      <dgm:prSet/>
      <dgm:spPr/>
      <dgm:t>
        <a:bodyPr/>
        <a:lstStyle/>
        <a:p>
          <a:endParaRPr lang="ru-RU"/>
        </a:p>
      </dgm:t>
    </dgm:pt>
    <dgm:pt modelId="{10949D88-6B1C-4298-81E9-D7A3E9B7A001}">
      <dgm:prSet phldrT="[Текст]"/>
      <dgm:spPr/>
      <dgm:t>
        <a:bodyPr/>
        <a:lstStyle/>
        <a:p>
          <a:r>
            <a:rPr lang="ru-RU" dirty="0"/>
            <a:t>Основы психодиагностики и основные признаки отклонения в развитии детей</a:t>
          </a:r>
        </a:p>
      </dgm:t>
    </dgm:pt>
    <dgm:pt modelId="{78DE8662-EC90-4002-BE38-8EBC532057EA}" type="parTrans" cxnId="{C91E82B6-4B30-482C-A74B-D65DB1B840EA}">
      <dgm:prSet/>
      <dgm:spPr/>
      <dgm:t>
        <a:bodyPr/>
        <a:lstStyle/>
        <a:p>
          <a:endParaRPr lang="ru-RU"/>
        </a:p>
      </dgm:t>
    </dgm:pt>
    <dgm:pt modelId="{0DC8BCCB-3B70-4E63-B437-A9DC16730345}" type="sibTrans" cxnId="{C91E82B6-4B30-482C-A74B-D65DB1B840EA}">
      <dgm:prSet/>
      <dgm:spPr/>
      <dgm:t>
        <a:bodyPr/>
        <a:lstStyle/>
        <a:p>
          <a:endParaRPr lang="ru-RU"/>
        </a:p>
      </dgm:t>
    </dgm:pt>
    <dgm:pt modelId="{57E85951-4380-41BB-B0DF-E09ED56C9031}">
      <dgm:prSet phldrT="[Текст]"/>
      <dgm:spPr/>
      <dgm:t>
        <a:bodyPr/>
        <a:lstStyle/>
        <a:p>
          <a:endParaRPr lang="ru-RU" dirty="0"/>
        </a:p>
      </dgm:t>
    </dgm:pt>
    <dgm:pt modelId="{8CD1FDA2-3AAF-448B-AC4E-279C01FFEFB7}" type="parTrans" cxnId="{6065D9A1-2F4E-4485-9BB3-A5BE6CCD28B2}">
      <dgm:prSet/>
      <dgm:spPr/>
      <dgm:t>
        <a:bodyPr/>
        <a:lstStyle/>
        <a:p>
          <a:endParaRPr lang="ru-RU"/>
        </a:p>
      </dgm:t>
    </dgm:pt>
    <dgm:pt modelId="{A49DDE88-B290-4959-925E-E2E9C977637F}" type="sibTrans" cxnId="{6065D9A1-2F4E-4485-9BB3-A5BE6CCD28B2}">
      <dgm:prSet/>
      <dgm:spPr/>
      <dgm:t>
        <a:bodyPr/>
        <a:lstStyle/>
        <a:p>
          <a:endParaRPr lang="ru-RU"/>
        </a:p>
      </dgm:t>
    </dgm:pt>
    <dgm:pt modelId="{C8374A07-C5F9-425F-8805-A797ADD46171}">
      <dgm:prSet phldrT="[Текст]"/>
      <dgm:spPr/>
      <dgm:t>
        <a:bodyPr/>
        <a:lstStyle/>
        <a:p>
          <a:endParaRPr lang="ru-RU" dirty="0"/>
        </a:p>
      </dgm:t>
    </dgm:pt>
    <dgm:pt modelId="{69186327-12BE-47EE-8823-27F26673E6B5}" type="parTrans" cxnId="{24EA9038-FBEE-4E0D-BD15-4DF7332E16E3}">
      <dgm:prSet/>
      <dgm:spPr/>
      <dgm:t>
        <a:bodyPr/>
        <a:lstStyle/>
        <a:p>
          <a:endParaRPr lang="ru-RU"/>
        </a:p>
      </dgm:t>
    </dgm:pt>
    <dgm:pt modelId="{BE90B532-9521-420D-A1B9-42D934F94DA3}" type="sibTrans" cxnId="{24EA9038-FBEE-4E0D-BD15-4DF7332E16E3}">
      <dgm:prSet/>
      <dgm:spPr/>
      <dgm:t>
        <a:bodyPr/>
        <a:lstStyle/>
        <a:p>
          <a:endParaRPr lang="ru-RU"/>
        </a:p>
      </dgm:t>
    </dgm:pt>
    <dgm:pt modelId="{50E4E540-C171-4D73-A9CE-8059FEAAAA06}">
      <dgm:prSet phldrT="[Текст]"/>
      <dgm:spPr/>
      <dgm:t>
        <a:bodyPr/>
        <a:lstStyle/>
        <a:p>
          <a:endParaRPr lang="ru-RU" dirty="0"/>
        </a:p>
      </dgm:t>
    </dgm:pt>
    <dgm:pt modelId="{3E061393-22C1-4645-A3D4-239A80BADE10}" type="parTrans" cxnId="{9DEDFAA3-6E7F-45BA-A344-24D3D815BE78}">
      <dgm:prSet/>
      <dgm:spPr/>
      <dgm:t>
        <a:bodyPr/>
        <a:lstStyle/>
        <a:p>
          <a:endParaRPr lang="ru-RU"/>
        </a:p>
      </dgm:t>
    </dgm:pt>
    <dgm:pt modelId="{B3969429-1AB1-4067-82FB-E5A4BD6EA9B8}" type="sibTrans" cxnId="{9DEDFAA3-6E7F-45BA-A344-24D3D815BE78}">
      <dgm:prSet/>
      <dgm:spPr/>
      <dgm:t>
        <a:bodyPr/>
        <a:lstStyle/>
        <a:p>
          <a:endParaRPr lang="ru-RU"/>
        </a:p>
      </dgm:t>
    </dgm:pt>
    <dgm:pt modelId="{B4055431-AE3E-463D-BE41-D63BA66233C2}">
      <dgm:prSet phldrT="[Текст]"/>
      <dgm:spPr/>
      <dgm:t>
        <a:bodyPr/>
        <a:lstStyle/>
        <a:p>
          <a:r>
            <a:rPr lang="ru-RU" dirty="0"/>
            <a:t>Педагогические закономерности организации образовательного процесса </a:t>
          </a:r>
        </a:p>
      </dgm:t>
    </dgm:pt>
    <dgm:pt modelId="{0AAEC0C9-D4E6-49C1-BD56-87E46F7E5558}" type="parTrans" cxnId="{99D76955-47B9-4B73-B237-EF46FE1898C2}">
      <dgm:prSet/>
      <dgm:spPr/>
      <dgm:t>
        <a:bodyPr/>
        <a:lstStyle/>
        <a:p>
          <a:endParaRPr lang="ru-RU"/>
        </a:p>
      </dgm:t>
    </dgm:pt>
    <dgm:pt modelId="{F889D5C3-3842-4E61-AA52-4F78DCA35286}" type="sibTrans" cxnId="{99D76955-47B9-4B73-B237-EF46FE1898C2}">
      <dgm:prSet/>
      <dgm:spPr/>
    </dgm:pt>
    <dgm:pt modelId="{2EA0D0C4-74EE-45F3-B84C-E131328ED00A}">
      <dgm:prSet phldrT="[Текст]"/>
      <dgm:spPr/>
      <dgm:t>
        <a:bodyPr/>
        <a:lstStyle/>
        <a:p>
          <a:r>
            <a:rPr lang="ru-RU" dirty="0"/>
            <a:t>Законы развития личности и проявления личностных свойств, психологические законы периодизации и кризисов развития</a:t>
          </a:r>
        </a:p>
      </dgm:t>
    </dgm:pt>
    <dgm:pt modelId="{453A1A76-B86F-4775-8BE3-E9140D4280BA}" type="parTrans" cxnId="{06561855-4535-405B-A81D-0894BA3E8046}">
      <dgm:prSet/>
      <dgm:spPr/>
      <dgm:t>
        <a:bodyPr/>
        <a:lstStyle/>
        <a:p>
          <a:endParaRPr lang="ru-RU"/>
        </a:p>
      </dgm:t>
    </dgm:pt>
    <dgm:pt modelId="{8B43AC44-8BA5-4CD6-AB47-53F07FBB3B36}" type="sibTrans" cxnId="{06561855-4535-405B-A81D-0894BA3E8046}">
      <dgm:prSet/>
      <dgm:spPr/>
    </dgm:pt>
    <dgm:pt modelId="{0151519F-F382-4194-B3B0-A8D43A03C19C}">
      <dgm:prSet phldrT="[Текст]"/>
      <dgm:spPr/>
      <dgm:t>
        <a:bodyPr/>
        <a:lstStyle/>
        <a:p>
          <a:r>
            <a:rPr lang="ru-RU" dirty="0"/>
            <a:t>Теория и технологии учета возрастных особенностей обучающихся </a:t>
          </a:r>
        </a:p>
      </dgm:t>
    </dgm:pt>
    <dgm:pt modelId="{54B9855B-6B57-4F28-984B-911E7662BBEB}" type="parTrans" cxnId="{50EB9DEF-AB7F-4A70-9EEB-C78377AF8906}">
      <dgm:prSet/>
      <dgm:spPr/>
      <dgm:t>
        <a:bodyPr/>
        <a:lstStyle/>
        <a:p>
          <a:endParaRPr lang="ru-RU"/>
        </a:p>
      </dgm:t>
    </dgm:pt>
    <dgm:pt modelId="{2AFDC942-9FD2-4F57-9F0F-2AF9202969CE}" type="sibTrans" cxnId="{50EB9DEF-AB7F-4A70-9EEB-C78377AF8906}">
      <dgm:prSet/>
      <dgm:spPr/>
    </dgm:pt>
    <dgm:pt modelId="{4B0D02F8-E536-4105-AA83-D6BA05D50268}">
      <dgm:prSet phldrT="[Текст]"/>
      <dgm:spPr/>
      <dgm:t>
        <a:bodyPr/>
        <a:lstStyle/>
        <a:p>
          <a:r>
            <a:rPr lang="ru-RU" dirty="0"/>
            <a:t>Закономерности формирования детско-взрослых сообществ, их социально-психологических особенности и закономерности развития детских и подростковых сообществ</a:t>
          </a:r>
        </a:p>
      </dgm:t>
    </dgm:pt>
    <dgm:pt modelId="{67848713-9110-4580-80F9-53E65C153CE7}" type="parTrans" cxnId="{CE1008B0-808C-4462-899A-BBE601FD5AE9}">
      <dgm:prSet/>
      <dgm:spPr/>
      <dgm:t>
        <a:bodyPr/>
        <a:lstStyle/>
        <a:p>
          <a:endParaRPr lang="ru-RU"/>
        </a:p>
      </dgm:t>
    </dgm:pt>
    <dgm:pt modelId="{27AB253B-A9CB-45CF-90A2-C3F228069E75}" type="sibTrans" cxnId="{CE1008B0-808C-4462-899A-BBE601FD5AE9}">
      <dgm:prSet/>
      <dgm:spPr/>
    </dgm:pt>
    <dgm:pt modelId="{CBB691FC-D605-4E8F-B355-4E8FC230F4FE}">
      <dgm:prSet phldrT="[Текст]"/>
      <dgm:spPr/>
      <dgm:t>
        <a:bodyPr/>
        <a:lstStyle/>
        <a:p>
          <a:r>
            <a:rPr lang="ru-RU" dirty="0"/>
            <a:t>Основные закономерности семейных отношений, позволяющие эффективно работать с родительской общественностью</a:t>
          </a:r>
        </a:p>
      </dgm:t>
    </dgm:pt>
    <dgm:pt modelId="{B685341B-FCE3-4C00-A88C-56E08F774D97}" type="parTrans" cxnId="{A8129000-4313-49EC-83DC-F0FFAE5412F6}">
      <dgm:prSet/>
      <dgm:spPr/>
      <dgm:t>
        <a:bodyPr/>
        <a:lstStyle/>
        <a:p>
          <a:endParaRPr lang="ru-RU"/>
        </a:p>
      </dgm:t>
    </dgm:pt>
    <dgm:pt modelId="{5643F3F8-3B51-45D6-B0D6-D61AEA7037BD}" type="sibTrans" cxnId="{A8129000-4313-49EC-83DC-F0FFAE5412F6}">
      <dgm:prSet/>
      <dgm:spPr/>
    </dgm:pt>
    <dgm:pt modelId="{E05AD626-1E03-49D0-8196-9FE4A020CB7E}">
      <dgm:prSet phldrT="[Текст]"/>
      <dgm:spPr/>
      <dgm:t>
        <a:bodyPr/>
        <a:lstStyle/>
        <a:p>
          <a:r>
            <a:rPr lang="ru-RU" dirty="0"/>
            <a:t>Социально-психологические особенности и закономерности развития  детско-взрослых сообществ</a:t>
          </a:r>
        </a:p>
      </dgm:t>
    </dgm:pt>
    <dgm:pt modelId="{15A03442-C881-4423-A424-F6CC7C9741ED}" type="parTrans" cxnId="{EDD60448-C4BA-4F9E-9A64-BE050687B710}">
      <dgm:prSet/>
      <dgm:spPr/>
      <dgm:t>
        <a:bodyPr/>
        <a:lstStyle/>
        <a:p>
          <a:endParaRPr lang="ru-RU"/>
        </a:p>
      </dgm:t>
    </dgm:pt>
    <dgm:pt modelId="{7B0669F8-E5AF-44C4-A9E2-56A7FA4CC050}" type="sibTrans" cxnId="{EDD60448-C4BA-4F9E-9A64-BE050687B710}">
      <dgm:prSet/>
      <dgm:spPr/>
    </dgm:pt>
    <dgm:pt modelId="{0CF26876-2BF2-426F-8B09-447DD89F6E93}" type="pres">
      <dgm:prSet presAssocID="{2EB0632C-BF5F-4851-B2AA-9E6B598DF24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D4012BF-23FF-405D-969B-6F22F7132587}" type="pres">
      <dgm:prSet presAssocID="{BAFC3D29-B032-4F29-BFC3-5C1002F47628}" presName="centerShape" presStyleLbl="node0" presStyleIdx="0" presStyleCnt="1"/>
      <dgm:spPr/>
    </dgm:pt>
    <dgm:pt modelId="{229DEBBC-7AE0-47DD-B600-78E4F10ECDEE}" type="pres">
      <dgm:prSet presAssocID="{0AAEC0C9-D4E6-49C1-BD56-87E46F7E5558}" presName="Name9" presStyleLbl="parChTrans1D2" presStyleIdx="0" presStyleCnt="7"/>
      <dgm:spPr/>
    </dgm:pt>
    <dgm:pt modelId="{AF88937C-F10D-414C-8E0C-9EEFA8CD2D04}" type="pres">
      <dgm:prSet presAssocID="{0AAEC0C9-D4E6-49C1-BD56-87E46F7E5558}" presName="connTx" presStyleLbl="parChTrans1D2" presStyleIdx="0" presStyleCnt="7"/>
      <dgm:spPr/>
    </dgm:pt>
    <dgm:pt modelId="{04C23AC3-2063-49A5-88DF-636067A901FC}" type="pres">
      <dgm:prSet presAssocID="{B4055431-AE3E-463D-BE41-D63BA66233C2}" presName="node" presStyleLbl="node1" presStyleIdx="0" presStyleCnt="7">
        <dgm:presLayoutVars>
          <dgm:bulletEnabled val="1"/>
        </dgm:presLayoutVars>
      </dgm:prSet>
      <dgm:spPr/>
    </dgm:pt>
    <dgm:pt modelId="{F3FCAE17-64FF-4991-A4B6-35C23E0D31FE}" type="pres">
      <dgm:prSet presAssocID="{453A1A76-B86F-4775-8BE3-E9140D4280BA}" presName="Name9" presStyleLbl="parChTrans1D2" presStyleIdx="1" presStyleCnt="7"/>
      <dgm:spPr/>
    </dgm:pt>
    <dgm:pt modelId="{41D6274C-19D6-4E76-B81C-FFA50E14ABBD}" type="pres">
      <dgm:prSet presAssocID="{453A1A76-B86F-4775-8BE3-E9140D4280BA}" presName="connTx" presStyleLbl="parChTrans1D2" presStyleIdx="1" presStyleCnt="7"/>
      <dgm:spPr/>
    </dgm:pt>
    <dgm:pt modelId="{AC424B28-22A4-47B8-9CF5-87CC865F0535}" type="pres">
      <dgm:prSet presAssocID="{2EA0D0C4-74EE-45F3-B84C-E131328ED00A}" presName="node" presStyleLbl="node1" presStyleIdx="1" presStyleCnt="7">
        <dgm:presLayoutVars>
          <dgm:bulletEnabled val="1"/>
        </dgm:presLayoutVars>
      </dgm:prSet>
      <dgm:spPr/>
    </dgm:pt>
    <dgm:pt modelId="{9F114A4F-457B-43A6-A5A2-68782A99CDA3}" type="pres">
      <dgm:prSet presAssocID="{54B9855B-6B57-4F28-984B-911E7662BBEB}" presName="Name9" presStyleLbl="parChTrans1D2" presStyleIdx="2" presStyleCnt="7"/>
      <dgm:spPr/>
    </dgm:pt>
    <dgm:pt modelId="{E9486607-947A-4F0F-BBEE-76D7F7321381}" type="pres">
      <dgm:prSet presAssocID="{54B9855B-6B57-4F28-984B-911E7662BBEB}" presName="connTx" presStyleLbl="parChTrans1D2" presStyleIdx="2" presStyleCnt="7"/>
      <dgm:spPr/>
    </dgm:pt>
    <dgm:pt modelId="{29DF826D-0FA0-4A18-AC92-34FA32DF8D7F}" type="pres">
      <dgm:prSet presAssocID="{0151519F-F382-4194-B3B0-A8D43A03C19C}" presName="node" presStyleLbl="node1" presStyleIdx="2" presStyleCnt="7">
        <dgm:presLayoutVars>
          <dgm:bulletEnabled val="1"/>
        </dgm:presLayoutVars>
      </dgm:prSet>
      <dgm:spPr/>
    </dgm:pt>
    <dgm:pt modelId="{9C4CC755-7D45-4E0A-8887-681656AC0C0F}" type="pres">
      <dgm:prSet presAssocID="{67848713-9110-4580-80F9-53E65C153CE7}" presName="Name9" presStyleLbl="parChTrans1D2" presStyleIdx="3" presStyleCnt="7"/>
      <dgm:spPr/>
    </dgm:pt>
    <dgm:pt modelId="{F96499CA-B810-485E-90F7-E501ACDB7294}" type="pres">
      <dgm:prSet presAssocID="{67848713-9110-4580-80F9-53E65C153CE7}" presName="connTx" presStyleLbl="parChTrans1D2" presStyleIdx="3" presStyleCnt="7"/>
      <dgm:spPr/>
    </dgm:pt>
    <dgm:pt modelId="{3E5A753C-18C3-469A-AB83-1AEBC968B151}" type="pres">
      <dgm:prSet presAssocID="{4B0D02F8-E536-4105-AA83-D6BA05D50268}" presName="node" presStyleLbl="node1" presStyleIdx="3" presStyleCnt="7">
        <dgm:presLayoutVars>
          <dgm:bulletEnabled val="1"/>
        </dgm:presLayoutVars>
      </dgm:prSet>
      <dgm:spPr/>
    </dgm:pt>
    <dgm:pt modelId="{CD6A0566-C762-4F8D-8372-AF269D503195}" type="pres">
      <dgm:prSet presAssocID="{B685341B-FCE3-4C00-A88C-56E08F774D97}" presName="Name9" presStyleLbl="parChTrans1D2" presStyleIdx="4" presStyleCnt="7"/>
      <dgm:spPr/>
    </dgm:pt>
    <dgm:pt modelId="{32357620-AA7F-407C-9386-7BB97AF40A8A}" type="pres">
      <dgm:prSet presAssocID="{B685341B-FCE3-4C00-A88C-56E08F774D97}" presName="connTx" presStyleLbl="parChTrans1D2" presStyleIdx="4" presStyleCnt="7"/>
      <dgm:spPr/>
    </dgm:pt>
    <dgm:pt modelId="{155FB973-085C-469C-91BF-FCB3D76CC1C4}" type="pres">
      <dgm:prSet presAssocID="{CBB691FC-D605-4E8F-B355-4E8FC230F4FE}" presName="node" presStyleLbl="node1" presStyleIdx="4" presStyleCnt="7">
        <dgm:presLayoutVars>
          <dgm:bulletEnabled val="1"/>
        </dgm:presLayoutVars>
      </dgm:prSet>
      <dgm:spPr/>
    </dgm:pt>
    <dgm:pt modelId="{9AAA82F6-EDA9-462B-9EAB-E9C793E64C58}" type="pres">
      <dgm:prSet presAssocID="{78DE8662-EC90-4002-BE38-8EBC532057EA}" presName="Name9" presStyleLbl="parChTrans1D2" presStyleIdx="5" presStyleCnt="7"/>
      <dgm:spPr/>
    </dgm:pt>
    <dgm:pt modelId="{F5E8CA2C-8D80-4E6C-BA47-E573B6D23814}" type="pres">
      <dgm:prSet presAssocID="{78DE8662-EC90-4002-BE38-8EBC532057EA}" presName="connTx" presStyleLbl="parChTrans1D2" presStyleIdx="5" presStyleCnt="7"/>
      <dgm:spPr/>
    </dgm:pt>
    <dgm:pt modelId="{127D210E-6F46-4AAC-962C-0C679899D705}" type="pres">
      <dgm:prSet presAssocID="{10949D88-6B1C-4298-81E9-D7A3E9B7A001}" presName="node" presStyleLbl="node1" presStyleIdx="5" presStyleCnt="7" custRadScaleRad="98560" custRadScaleInc="2422">
        <dgm:presLayoutVars>
          <dgm:bulletEnabled val="1"/>
        </dgm:presLayoutVars>
      </dgm:prSet>
      <dgm:spPr/>
    </dgm:pt>
    <dgm:pt modelId="{E5F2C41F-F870-4A6D-B325-D555EE9CD7A4}" type="pres">
      <dgm:prSet presAssocID="{15A03442-C881-4423-A424-F6CC7C9741ED}" presName="Name9" presStyleLbl="parChTrans1D2" presStyleIdx="6" presStyleCnt="7"/>
      <dgm:spPr/>
    </dgm:pt>
    <dgm:pt modelId="{8ADF23EA-41C7-48E0-A978-63F865980EEB}" type="pres">
      <dgm:prSet presAssocID="{15A03442-C881-4423-A424-F6CC7C9741ED}" presName="connTx" presStyleLbl="parChTrans1D2" presStyleIdx="6" presStyleCnt="7"/>
      <dgm:spPr/>
    </dgm:pt>
    <dgm:pt modelId="{52E32E82-DF5B-4D15-B062-E8CD1946A71B}" type="pres">
      <dgm:prSet presAssocID="{E05AD626-1E03-49D0-8196-9FE4A020CB7E}" presName="node" presStyleLbl="node1" presStyleIdx="6" presStyleCnt="7">
        <dgm:presLayoutVars>
          <dgm:bulletEnabled val="1"/>
        </dgm:presLayoutVars>
      </dgm:prSet>
      <dgm:spPr/>
    </dgm:pt>
  </dgm:ptLst>
  <dgm:cxnLst>
    <dgm:cxn modelId="{A8129000-4313-49EC-83DC-F0FFAE5412F6}" srcId="{BAFC3D29-B032-4F29-BFC3-5C1002F47628}" destId="{CBB691FC-D605-4E8F-B355-4E8FC230F4FE}" srcOrd="4" destOrd="0" parTransId="{B685341B-FCE3-4C00-A88C-56E08F774D97}" sibTransId="{5643F3F8-3B51-45D6-B0D6-D61AEA7037BD}"/>
    <dgm:cxn modelId="{6ED10210-33FC-414F-BFA2-EC55C7D50B2C}" srcId="{2EB0632C-BF5F-4851-B2AA-9E6B598DF24D}" destId="{BAFC3D29-B032-4F29-BFC3-5C1002F47628}" srcOrd="0" destOrd="0" parTransId="{730A113A-D811-4D20-8D12-8591D6DAF5BB}" sibTransId="{196AEB40-27A6-4733-A4D7-213FE0B8DFA8}"/>
    <dgm:cxn modelId="{132DF51B-90C5-4A8C-A58C-5D48EF98391B}" type="presOf" srcId="{54B9855B-6B57-4F28-984B-911E7662BBEB}" destId="{E9486607-947A-4F0F-BBEE-76D7F7321381}" srcOrd="1" destOrd="0" presId="urn:microsoft.com/office/officeart/2005/8/layout/radial1"/>
    <dgm:cxn modelId="{5B09DE1C-7C29-431A-8DFD-23CE760AAE6F}" type="presOf" srcId="{67848713-9110-4580-80F9-53E65C153CE7}" destId="{F96499CA-B810-485E-90F7-E501ACDB7294}" srcOrd="1" destOrd="0" presId="urn:microsoft.com/office/officeart/2005/8/layout/radial1"/>
    <dgm:cxn modelId="{807E312E-5F5A-430B-BAAC-FF17A1CF8430}" type="presOf" srcId="{15A03442-C881-4423-A424-F6CC7C9741ED}" destId="{E5F2C41F-F870-4A6D-B325-D555EE9CD7A4}" srcOrd="0" destOrd="0" presId="urn:microsoft.com/office/officeart/2005/8/layout/radial1"/>
    <dgm:cxn modelId="{FD3CE22F-6D93-40EF-B5FC-EDF789069A6B}" type="presOf" srcId="{2EA0D0C4-74EE-45F3-B84C-E131328ED00A}" destId="{AC424B28-22A4-47B8-9CF5-87CC865F0535}" srcOrd="0" destOrd="0" presId="urn:microsoft.com/office/officeart/2005/8/layout/radial1"/>
    <dgm:cxn modelId="{012A1731-37BA-46AF-BBE8-0E4EF18CF84D}" type="presOf" srcId="{0151519F-F382-4194-B3B0-A8D43A03C19C}" destId="{29DF826D-0FA0-4A18-AC92-34FA32DF8D7F}" srcOrd="0" destOrd="0" presId="urn:microsoft.com/office/officeart/2005/8/layout/radial1"/>
    <dgm:cxn modelId="{1F997F37-364E-4618-B515-9DD0554DF62F}" type="presOf" srcId="{54B9855B-6B57-4F28-984B-911E7662BBEB}" destId="{9F114A4F-457B-43A6-A5A2-68782A99CDA3}" srcOrd="0" destOrd="0" presId="urn:microsoft.com/office/officeart/2005/8/layout/radial1"/>
    <dgm:cxn modelId="{4158A737-C656-4EEC-94A1-C375755A92C1}" type="presOf" srcId="{78DE8662-EC90-4002-BE38-8EBC532057EA}" destId="{9AAA82F6-EDA9-462B-9EAB-E9C793E64C58}" srcOrd="0" destOrd="0" presId="urn:microsoft.com/office/officeart/2005/8/layout/radial1"/>
    <dgm:cxn modelId="{24EA9038-FBEE-4E0D-BD15-4DF7332E16E3}" srcId="{57E85951-4380-41BB-B0DF-E09ED56C9031}" destId="{C8374A07-C5F9-425F-8805-A797ADD46171}" srcOrd="0" destOrd="0" parTransId="{69186327-12BE-47EE-8823-27F26673E6B5}" sibTransId="{BE90B532-9521-420D-A1B9-42D934F94DA3}"/>
    <dgm:cxn modelId="{CE4A8C3F-9897-41E6-994D-874C402AD867}" type="presOf" srcId="{67848713-9110-4580-80F9-53E65C153CE7}" destId="{9C4CC755-7D45-4E0A-8887-681656AC0C0F}" srcOrd="0" destOrd="0" presId="urn:microsoft.com/office/officeart/2005/8/layout/radial1"/>
    <dgm:cxn modelId="{10C12446-F671-4BE7-A12B-067990006347}" type="presOf" srcId="{453A1A76-B86F-4775-8BE3-E9140D4280BA}" destId="{41D6274C-19D6-4E76-B81C-FFA50E14ABBD}" srcOrd="1" destOrd="0" presId="urn:microsoft.com/office/officeart/2005/8/layout/radial1"/>
    <dgm:cxn modelId="{EDD60448-C4BA-4F9E-9A64-BE050687B710}" srcId="{BAFC3D29-B032-4F29-BFC3-5C1002F47628}" destId="{E05AD626-1E03-49D0-8196-9FE4A020CB7E}" srcOrd="6" destOrd="0" parTransId="{15A03442-C881-4423-A424-F6CC7C9741ED}" sibTransId="{7B0669F8-E5AF-44C4-A9E2-56A7FA4CC050}"/>
    <dgm:cxn modelId="{4532AC6D-3416-4644-B776-EDAE6E363BB0}" type="presOf" srcId="{453A1A76-B86F-4775-8BE3-E9140D4280BA}" destId="{F3FCAE17-64FF-4991-A4B6-35C23E0D31FE}" srcOrd="0" destOrd="0" presId="urn:microsoft.com/office/officeart/2005/8/layout/radial1"/>
    <dgm:cxn modelId="{D7E43053-16A9-462F-9947-A69014F18CF5}" type="presOf" srcId="{0AAEC0C9-D4E6-49C1-BD56-87E46F7E5558}" destId="{229DEBBC-7AE0-47DD-B600-78E4F10ECDEE}" srcOrd="0" destOrd="0" presId="urn:microsoft.com/office/officeart/2005/8/layout/radial1"/>
    <dgm:cxn modelId="{06561855-4535-405B-A81D-0894BA3E8046}" srcId="{BAFC3D29-B032-4F29-BFC3-5C1002F47628}" destId="{2EA0D0C4-74EE-45F3-B84C-E131328ED00A}" srcOrd="1" destOrd="0" parTransId="{453A1A76-B86F-4775-8BE3-E9140D4280BA}" sibTransId="{8B43AC44-8BA5-4CD6-AB47-53F07FBB3B36}"/>
    <dgm:cxn modelId="{99D76955-47B9-4B73-B237-EF46FE1898C2}" srcId="{BAFC3D29-B032-4F29-BFC3-5C1002F47628}" destId="{B4055431-AE3E-463D-BE41-D63BA66233C2}" srcOrd="0" destOrd="0" parTransId="{0AAEC0C9-D4E6-49C1-BD56-87E46F7E5558}" sibTransId="{F889D5C3-3842-4E61-AA52-4F78DCA35286}"/>
    <dgm:cxn modelId="{0EC85778-5196-4787-B3FB-F89B9F66210A}" type="presOf" srcId="{2EB0632C-BF5F-4851-B2AA-9E6B598DF24D}" destId="{0CF26876-2BF2-426F-8B09-447DD89F6E93}" srcOrd="0" destOrd="0" presId="urn:microsoft.com/office/officeart/2005/8/layout/radial1"/>
    <dgm:cxn modelId="{583AB57D-F5E7-4EDC-B60E-D0A8A9D775C9}" type="presOf" srcId="{15A03442-C881-4423-A424-F6CC7C9741ED}" destId="{8ADF23EA-41C7-48E0-A978-63F865980EEB}" srcOrd="1" destOrd="0" presId="urn:microsoft.com/office/officeart/2005/8/layout/radial1"/>
    <dgm:cxn modelId="{B3E85097-E2AE-4FCB-A596-10CB3B6643D4}" type="presOf" srcId="{BAFC3D29-B032-4F29-BFC3-5C1002F47628}" destId="{7D4012BF-23FF-405D-969B-6F22F7132587}" srcOrd="0" destOrd="0" presId="urn:microsoft.com/office/officeart/2005/8/layout/radial1"/>
    <dgm:cxn modelId="{F84F0498-AFE2-491D-8CFE-F5D20FAB9F99}" srcId="{2EB0632C-BF5F-4851-B2AA-9E6B598DF24D}" destId="{442348F5-035D-4AB1-91F0-D076016427FB}" srcOrd="2" destOrd="0" parTransId="{2D650CE1-326F-4BB2-9BEC-2962BE56A61C}" sibTransId="{DE5F9273-AA8D-4B9F-8AED-B6B7007CD29E}"/>
    <dgm:cxn modelId="{7EA6339E-F4F9-41F3-8E7E-9E9C5CFF7458}" type="presOf" srcId="{B685341B-FCE3-4C00-A88C-56E08F774D97}" destId="{CD6A0566-C762-4F8D-8372-AF269D503195}" srcOrd="0" destOrd="0" presId="urn:microsoft.com/office/officeart/2005/8/layout/radial1"/>
    <dgm:cxn modelId="{5C89939E-9C72-43A8-A7C3-258DF19EE773}" type="presOf" srcId="{E05AD626-1E03-49D0-8196-9FE4A020CB7E}" destId="{52E32E82-DF5B-4D15-B062-E8CD1946A71B}" srcOrd="0" destOrd="0" presId="urn:microsoft.com/office/officeart/2005/8/layout/radial1"/>
    <dgm:cxn modelId="{6065D9A1-2F4E-4485-9BB3-A5BE6CCD28B2}" srcId="{2EB0632C-BF5F-4851-B2AA-9E6B598DF24D}" destId="{57E85951-4380-41BB-B0DF-E09ED56C9031}" srcOrd="1" destOrd="0" parTransId="{8CD1FDA2-3AAF-448B-AC4E-279C01FFEFB7}" sibTransId="{A49DDE88-B290-4959-925E-E2E9C977637F}"/>
    <dgm:cxn modelId="{9DEDFAA3-6E7F-45BA-A344-24D3D815BE78}" srcId="{57E85951-4380-41BB-B0DF-E09ED56C9031}" destId="{50E4E540-C171-4D73-A9CE-8059FEAAAA06}" srcOrd="1" destOrd="0" parTransId="{3E061393-22C1-4645-A3D4-239A80BADE10}" sibTransId="{B3969429-1AB1-4067-82FB-E5A4BD6EA9B8}"/>
    <dgm:cxn modelId="{CE1008B0-808C-4462-899A-BBE601FD5AE9}" srcId="{BAFC3D29-B032-4F29-BFC3-5C1002F47628}" destId="{4B0D02F8-E536-4105-AA83-D6BA05D50268}" srcOrd="3" destOrd="0" parTransId="{67848713-9110-4580-80F9-53E65C153CE7}" sibTransId="{27AB253B-A9CB-45CF-90A2-C3F228069E75}"/>
    <dgm:cxn modelId="{A1EFABB5-6498-48CE-B2DA-3872FD208D87}" type="presOf" srcId="{B685341B-FCE3-4C00-A88C-56E08F774D97}" destId="{32357620-AA7F-407C-9386-7BB97AF40A8A}" srcOrd="1" destOrd="0" presId="urn:microsoft.com/office/officeart/2005/8/layout/radial1"/>
    <dgm:cxn modelId="{C91E82B6-4B30-482C-A74B-D65DB1B840EA}" srcId="{BAFC3D29-B032-4F29-BFC3-5C1002F47628}" destId="{10949D88-6B1C-4298-81E9-D7A3E9B7A001}" srcOrd="5" destOrd="0" parTransId="{78DE8662-EC90-4002-BE38-8EBC532057EA}" sibTransId="{0DC8BCCB-3B70-4E63-B437-A9DC16730345}"/>
    <dgm:cxn modelId="{F795E2BB-D589-4544-B7E2-05D7341EB83C}" type="presOf" srcId="{78DE8662-EC90-4002-BE38-8EBC532057EA}" destId="{F5E8CA2C-8D80-4E6C-BA47-E573B6D23814}" srcOrd="1" destOrd="0" presId="urn:microsoft.com/office/officeart/2005/8/layout/radial1"/>
    <dgm:cxn modelId="{C850E5C8-7735-48E4-880B-249C00286AAE}" type="presOf" srcId="{CBB691FC-D605-4E8F-B355-4E8FC230F4FE}" destId="{155FB973-085C-469C-91BF-FCB3D76CC1C4}" srcOrd="0" destOrd="0" presId="urn:microsoft.com/office/officeart/2005/8/layout/radial1"/>
    <dgm:cxn modelId="{2FF162EB-7B1B-4E45-9D84-DA71A0D31878}" type="presOf" srcId="{0AAEC0C9-D4E6-49C1-BD56-87E46F7E5558}" destId="{AF88937C-F10D-414C-8E0C-9EEFA8CD2D04}" srcOrd="1" destOrd="0" presId="urn:microsoft.com/office/officeart/2005/8/layout/radial1"/>
    <dgm:cxn modelId="{29E3D7EB-DE8F-4F5D-B2C6-8455FD849A8B}" type="presOf" srcId="{B4055431-AE3E-463D-BE41-D63BA66233C2}" destId="{04C23AC3-2063-49A5-88DF-636067A901FC}" srcOrd="0" destOrd="0" presId="urn:microsoft.com/office/officeart/2005/8/layout/radial1"/>
    <dgm:cxn modelId="{50EB9DEF-AB7F-4A70-9EEB-C78377AF8906}" srcId="{BAFC3D29-B032-4F29-BFC3-5C1002F47628}" destId="{0151519F-F382-4194-B3B0-A8D43A03C19C}" srcOrd="2" destOrd="0" parTransId="{54B9855B-6B57-4F28-984B-911E7662BBEB}" sibTransId="{2AFDC942-9FD2-4F57-9F0F-2AF9202969CE}"/>
    <dgm:cxn modelId="{074115F4-C7B7-4D16-B3D4-976FB9F0364F}" type="presOf" srcId="{4B0D02F8-E536-4105-AA83-D6BA05D50268}" destId="{3E5A753C-18C3-469A-AB83-1AEBC968B151}" srcOrd="0" destOrd="0" presId="urn:microsoft.com/office/officeart/2005/8/layout/radial1"/>
    <dgm:cxn modelId="{8DB7A5F8-4B0B-44C6-BD76-BCCF8669C85E}" type="presOf" srcId="{10949D88-6B1C-4298-81E9-D7A3E9B7A001}" destId="{127D210E-6F46-4AAC-962C-0C679899D705}" srcOrd="0" destOrd="0" presId="urn:microsoft.com/office/officeart/2005/8/layout/radial1"/>
    <dgm:cxn modelId="{C023471E-0E01-4087-9F75-6C52BFBA3221}" type="presParOf" srcId="{0CF26876-2BF2-426F-8B09-447DD89F6E93}" destId="{7D4012BF-23FF-405D-969B-6F22F7132587}" srcOrd="0" destOrd="0" presId="urn:microsoft.com/office/officeart/2005/8/layout/radial1"/>
    <dgm:cxn modelId="{A8EC0AFB-759E-49A2-91E6-72A8D13A885B}" type="presParOf" srcId="{0CF26876-2BF2-426F-8B09-447DD89F6E93}" destId="{229DEBBC-7AE0-47DD-B600-78E4F10ECDEE}" srcOrd="1" destOrd="0" presId="urn:microsoft.com/office/officeart/2005/8/layout/radial1"/>
    <dgm:cxn modelId="{1DC1409B-72BC-4963-877C-7F159633D172}" type="presParOf" srcId="{229DEBBC-7AE0-47DD-B600-78E4F10ECDEE}" destId="{AF88937C-F10D-414C-8E0C-9EEFA8CD2D04}" srcOrd="0" destOrd="0" presId="urn:microsoft.com/office/officeart/2005/8/layout/radial1"/>
    <dgm:cxn modelId="{11D16F9F-C9EB-4328-9A8E-5A63056F2231}" type="presParOf" srcId="{0CF26876-2BF2-426F-8B09-447DD89F6E93}" destId="{04C23AC3-2063-49A5-88DF-636067A901FC}" srcOrd="2" destOrd="0" presId="urn:microsoft.com/office/officeart/2005/8/layout/radial1"/>
    <dgm:cxn modelId="{49CA4858-57ED-4778-A493-E679089E4EE4}" type="presParOf" srcId="{0CF26876-2BF2-426F-8B09-447DD89F6E93}" destId="{F3FCAE17-64FF-4991-A4B6-35C23E0D31FE}" srcOrd="3" destOrd="0" presId="urn:microsoft.com/office/officeart/2005/8/layout/radial1"/>
    <dgm:cxn modelId="{6C0195CA-E06B-460A-A54B-9EF80E41F438}" type="presParOf" srcId="{F3FCAE17-64FF-4991-A4B6-35C23E0D31FE}" destId="{41D6274C-19D6-4E76-B81C-FFA50E14ABBD}" srcOrd="0" destOrd="0" presId="urn:microsoft.com/office/officeart/2005/8/layout/radial1"/>
    <dgm:cxn modelId="{AA5F8DEA-2B4F-46AA-A85B-64D7F1C5519B}" type="presParOf" srcId="{0CF26876-2BF2-426F-8B09-447DD89F6E93}" destId="{AC424B28-22A4-47B8-9CF5-87CC865F0535}" srcOrd="4" destOrd="0" presId="urn:microsoft.com/office/officeart/2005/8/layout/radial1"/>
    <dgm:cxn modelId="{3B6E6EF1-5356-4F9B-8FA0-E33B3B73762A}" type="presParOf" srcId="{0CF26876-2BF2-426F-8B09-447DD89F6E93}" destId="{9F114A4F-457B-43A6-A5A2-68782A99CDA3}" srcOrd="5" destOrd="0" presId="urn:microsoft.com/office/officeart/2005/8/layout/radial1"/>
    <dgm:cxn modelId="{A0DCCC30-3594-42AA-AE03-F85B7E4C7F72}" type="presParOf" srcId="{9F114A4F-457B-43A6-A5A2-68782A99CDA3}" destId="{E9486607-947A-4F0F-BBEE-76D7F7321381}" srcOrd="0" destOrd="0" presId="urn:microsoft.com/office/officeart/2005/8/layout/radial1"/>
    <dgm:cxn modelId="{61F683AC-156F-456E-AB47-12D121E8A994}" type="presParOf" srcId="{0CF26876-2BF2-426F-8B09-447DD89F6E93}" destId="{29DF826D-0FA0-4A18-AC92-34FA32DF8D7F}" srcOrd="6" destOrd="0" presId="urn:microsoft.com/office/officeart/2005/8/layout/radial1"/>
    <dgm:cxn modelId="{14D38648-0F27-4096-A812-2413B87804B8}" type="presParOf" srcId="{0CF26876-2BF2-426F-8B09-447DD89F6E93}" destId="{9C4CC755-7D45-4E0A-8887-681656AC0C0F}" srcOrd="7" destOrd="0" presId="urn:microsoft.com/office/officeart/2005/8/layout/radial1"/>
    <dgm:cxn modelId="{8142AA41-5B19-4E4C-9CB4-C699F16CB510}" type="presParOf" srcId="{9C4CC755-7D45-4E0A-8887-681656AC0C0F}" destId="{F96499CA-B810-485E-90F7-E501ACDB7294}" srcOrd="0" destOrd="0" presId="urn:microsoft.com/office/officeart/2005/8/layout/radial1"/>
    <dgm:cxn modelId="{9EBED22C-E47C-4768-9A2E-9FA19734A418}" type="presParOf" srcId="{0CF26876-2BF2-426F-8B09-447DD89F6E93}" destId="{3E5A753C-18C3-469A-AB83-1AEBC968B151}" srcOrd="8" destOrd="0" presId="urn:microsoft.com/office/officeart/2005/8/layout/radial1"/>
    <dgm:cxn modelId="{2FB6E7EF-1A97-4EC5-8C69-DFBEC80FCDC1}" type="presParOf" srcId="{0CF26876-2BF2-426F-8B09-447DD89F6E93}" destId="{CD6A0566-C762-4F8D-8372-AF269D503195}" srcOrd="9" destOrd="0" presId="urn:microsoft.com/office/officeart/2005/8/layout/radial1"/>
    <dgm:cxn modelId="{B060584F-3BC4-4E48-8A27-0384D5D4B311}" type="presParOf" srcId="{CD6A0566-C762-4F8D-8372-AF269D503195}" destId="{32357620-AA7F-407C-9386-7BB97AF40A8A}" srcOrd="0" destOrd="0" presId="urn:microsoft.com/office/officeart/2005/8/layout/radial1"/>
    <dgm:cxn modelId="{7A47AE35-32CA-4297-A222-48E45015CC89}" type="presParOf" srcId="{0CF26876-2BF2-426F-8B09-447DD89F6E93}" destId="{155FB973-085C-469C-91BF-FCB3D76CC1C4}" srcOrd="10" destOrd="0" presId="urn:microsoft.com/office/officeart/2005/8/layout/radial1"/>
    <dgm:cxn modelId="{51243A32-F6D5-4727-BDED-A50BF4F2A945}" type="presParOf" srcId="{0CF26876-2BF2-426F-8B09-447DD89F6E93}" destId="{9AAA82F6-EDA9-462B-9EAB-E9C793E64C58}" srcOrd="11" destOrd="0" presId="urn:microsoft.com/office/officeart/2005/8/layout/radial1"/>
    <dgm:cxn modelId="{A5366192-AAD3-442F-AC64-A74F4FEABFB9}" type="presParOf" srcId="{9AAA82F6-EDA9-462B-9EAB-E9C793E64C58}" destId="{F5E8CA2C-8D80-4E6C-BA47-E573B6D23814}" srcOrd="0" destOrd="0" presId="urn:microsoft.com/office/officeart/2005/8/layout/radial1"/>
    <dgm:cxn modelId="{AB498D8D-480C-4B1A-9AD2-C64B98191BD0}" type="presParOf" srcId="{0CF26876-2BF2-426F-8B09-447DD89F6E93}" destId="{127D210E-6F46-4AAC-962C-0C679899D705}" srcOrd="12" destOrd="0" presId="urn:microsoft.com/office/officeart/2005/8/layout/radial1"/>
    <dgm:cxn modelId="{A574C9A2-2478-4B84-84F1-91B6877D7FBE}" type="presParOf" srcId="{0CF26876-2BF2-426F-8B09-447DD89F6E93}" destId="{E5F2C41F-F870-4A6D-B325-D555EE9CD7A4}" srcOrd="13" destOrd="0" presId="urn:microsoft.com/office/officeart/2005/8/layout/radial1"/>
    <dgm:cxn modelId="{6B82C03F-5FCE-4C8F-A396-72D84BE4A6B3}" type="presParOf" srcId="{E5F2C41F-F870-4A6D-B325-D555EE9CD7A4}" destId="{8ADF23EA-41C7-48E0-A978-63F865980EEB}" srcOrd="0" destOrd="0" presId="urn:microsoft.com/office/officeart/2005/8/layout/radial1"/>
    <dgm:cxn modelId="{DD4FC190-3D6E-48B3-8B2E-616ABDDE71AA}" type="presParOf" srcId="{0CF26876-2BF2-426F-8B09-447DD89F6E93}" destId="{52E32E82-DF5B-4D15-B062-E8CD1946A71B}" srcOrd="14" destOrd="0" presId="urn:microsoft.com/office/officeart/2005/8/layout/radial1"/>
  </dgm:cxnLst>
  <dgm:bg>
    <a:solidFill>
      <a:srgbClr val="FF9933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78404-C2C9-4C21-8941-B8A87B849DF7}">
      <dsp:nvSpPr>
        <dsp:cNvPr id="0" name=""/>
        <dsp:cNvSpPr/>
      </dsp:nvSpPr>
      <dsp:spPr>
        <a:xfrm>
          <a:off x="0" y="598908"/>
          <a:ext cx="3143249" cy="1885950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Требования к образованию и обучению</a:t>
          </a:r>
        </a:p>
      </dsp:txBody>
      <dsp:txXfrm>
        <a:off x="0" y="598908"/>
        <a:ext cx="3143249" cy="1885950"/>
      </dsp:txXfrm>
    </dsp:sp>
    <dsp:sp modelId="{727A3E12-E946-4DCE-A2CC-139B13EA1D50}">
      <dsp:nvSpPr>
        <dsp:cNvPr id="0" name=""/>
        <dsp:cNvSpPr/>
      </dsp:nvSpPr>
      <dsp:spPr>
        <a:xfrm>
          <a:off x="3457575" y="598908"/>
          <a:ext cx="3143249" cy="1885950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Требования к опыту практической  работы</a:t>
          </a:r>
        </a:p>
      </dsp:txBody>
      <dsp:txXfrm>
        <a:off x="3457575" y="598908"/>
        <a:ext cx="3143249" cy="1885950"/>
      </dsp:txXfrm>
    </dsp:sp>
    <dsp:sp modelId="{35D4D045-1C01-4F3B-AC0F-DE58AC4C4933}">
      <dsp:nvSpPr>
        <dsp:cNvPr id="0" name=""/>
        <dsp:cNvSpPr/>
      </dsp:nvSpPr>
      <dsp:spPr>
        <a:xfrm>
          <a:off x="6915149" y="598908"/>
          <a:ext cx="3143249" cy="1885950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Особые условия допуска к работе</a:t>
          </a:r>
        </a:p>
      </dsp:txBody>
      <dsp:txXfrm>
        <a:off x="6915149" y="598908"/>
        <a:ext cx="3143249" cy="18859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4012BF-23FF-405D-969B-6F22F7132587}">
      <dsp:nvSpPr>
        <dsp:cNvPr id="0" name=""/>
        <dsp:cNvSpPr/>
      </dsp:nvSpPr>
      <dsp:spPr>
        <a:xfrm>
          <a:off x="4381553" y="2303499"/>
          <a:ext cx="1752493" cy="1752493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Необходимые умения</a:t>
          </a:r>
        </a:p>
      </dsp:txBody>
      <dsp:txXfrm>
        <a:off x="4638200" y="2560146"/>
        <a:ext cx="1239199" cy="1239199"/>
      </dsp:txXfrm>
    </dsp:sp>
    <dsp:sp modelId="{16789578-7564-4127-A794-E9CA02AC3E9F}">
      <dsp:nvSpPr>
        <dsp:cNvPr id="0" name=""/>
        <dsp:cNvSpPr/>
      </dsp:nvSpPr>
      <dsp:spPr>
        <a:xfrm rot="16200000">
          <a:off x="4993187" y="2023887"/>
          <a:ext cx="529224" cy="29998"/>
        </a:xfrm>
        <a:custGeom>
          <a:avLst/>
          <a:gdLst/>
          <a:ahLst/>
          <a:cxnLst/>
          <a:rect l="0" t="0" r="0" b="0"/>
          <a:pathLst>
            <a:path>
              <a:moveTo>
                <a:pt x="0" y="14999"/>
              </a:moveTo>
              <a:lnTo>
                <a:pt x="529224" y="149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244569" y="2025656"/>
        <a:ext cx="26461" cy="26461"/>
      </dsp:txXfrm>
    </dsp:sp>
    <dsp:sp modelId="{68C02B9F-AB01-4F54-B7D0-A7C4B153B555}">
      <dsp:nvSpPr>
        <dsp:cNvPr id="0" name=""/>
        <dsp:cNvSpPr/>
      </dsp:nvSpPr>
      <dsp:spPr>
        <a:xfrm>
          <a:off x="4381553" y="21782"/>
          <a:ext cx="1752493" cy="1752493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Владеть формами и методами обучения</a:t>
          </a:r>
        </a:p>
      </dsp:txBody>
      <dsp:txXfrm>
        <a:off x="4638200" y="278429"/>
        <a:ext cx="1239199" cy="1239199"/>
      </dsp:txXfrm>
    </dsp:sp>
    <dsp:sp modelId="{F18B7B0E-F8F3-404E-B265-E6B3B8E0F0FF}">
      <dsp:nvSpPr>
        <dsp:cNvPr id="0" name=""/>
        <dsp:cNvSpPr/>
      </dsp:nvSpPr>
      <dsp:spPr>
        <a:xfrm rot="20520000">
          <a:off x="6078208" y="2812201"/>
          <a:ext cx="529224" cy="29998"/>
        </a:xfrm>
        <a:custGeom>
          <a:avLst/>
          <a:gdLst/>
          <a:ahLst/>
          <a:cxnLst/>
          <a:rect l="0" t="0" r="0" b="0"/>
          <a:pathLst>
            <a:path>
              <a:moveTo>
                <a:pt x="0" y="14999"/>
              </a:moveTo>
              <a:lnTo>
                <a:pt x="529224" y="149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6329590" y="2813970"/>
        <a:ext cx="26461" cy="26461"/>
      </dsp:txXfrm>
    </dsp:sp>
    <dsp:sp modelId="{FE3887B8-DAC9-493F-9A15-E8C4E28093F9}">
      <dsp:nvSpPr>
        <dsp:cNvPr id="0" name=""/>
        <dsp:cNvSpPr/>
      </dsp:nvSpPr>
      <dsp:spPr>
        <a:xfrm>
          <a:off x="6551595" y="1598409"/>
          <a:ext cx="1752493" cy="1752493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Объективно оценивать </a:t>
          </a:r>
          <a:r>
            <a:rPr lang="ru-RU" sz="1100" kern="1200"/>
            <a:t>знания обучающихся</a:t>
          </a:r>
          <a:endParaRPr lang="ru-RU" sz="1100" kern="1200" dirty="0"/>
        </a:p>
      </dsp:txBody>
      <dsp:txXfrm>
        <a:off x="6808242" y="1855056"/>
        <a:ext cx="1239199" cy="1239199"/>
      </dsp:txXfrm>
    </dsp:sp>
    <dsp:sp modelId="{EA167D2A-3F64-4433-9744-245005F15CF0}">
      <dsp:nvSpPr>
        <dsp:cNvPr id="0" name=""/>
        <dsp:cNvSpPr/>
      </dsp:nvSpPr>
      <dsp:spPr>
        <a:xfrm rot="3240000">
          <a:off x="5663767" y="4087720"/>
          <a:ext cx="529224" cy="29998"/>
        </a:xfrm>
        <a:custGeom>
          <a:avLst/>
          <a:gdLst/>
          <a:ahLst/>
          <a:cxnLst/>
          <a:rect l="0" t="0" r="0" b="0"/>
          <a:pathLst>
            <a:path>
              <a:moveTo>
                <a:pt x="0" y="14999"/>
              </a:moveTo>
              <a:lnTo>
                <a:pt x="529224" y="149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915149" y="4089488"/>
        <a:ext cx="26461" cy="26461"/>
      </dsp:txXfrm>
    </dsp:sp>
    <dsp:sp modelId="{D3F118FB-EA0F-4319-9ECF-6B7F02BFFF4A}">
      <dsp:nvSpPr>
        <dsp:cNvPr id="0" name=""/>
        <dsp:cNvSpPr/>
      </dsp:nvSpPr>
      <dsp:spPr>
        <a:xfrm>
          <a:off x="5722713" y="4149446"/>
          <a:ext cx="1752493" cy="1752493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Разрабатывать (осваивать) и применять современные психолого-педагогические технологии</a:t>
          </a:r>
        </a:p>
      </dsp:txBody>
      <dsp:txXfrm>
        <a:off x="5979360" y="4406093"/>
        <a:ext cx="1239199" cy="1239199"/>
      </dsp:txXfrm>
    </dsp:sp>
    <dsp:sp modelId="{CC1888E4-D800-4662-8048-F0E1E9350878}">
      <dsp:nvSpPr>
        <dsp:cNvPr id="0" name=""/>
        <dsp:cNvSpPr/>
      </dsp:nvSpPr>
      <dsp:spPr>
        <a:xfrm rot="7560000">
          <a:off x="4322608" y="4087720"/>
          <a:ext cx="529224" cy="29998"/>
        </a:xfrm>
        <a:custGeom>
          <a:avLst/>
          <a:gdLst/>
          <a:ahLst/>
          <a:cxnLst/>
          <a:rect l="0" t="0" r="0" b="0"/>
          <a:pathLst>
            <a:path>
              <a:moveTo>
                <a:pt x="0" y="14999"/>
              </a:moveTo>
              <a:lnTo>
                <a:pt x="529224" y="149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4573989" y="4089488"/>
        <a:ext cx="26461" cy="26461"/>
      </dsp:txXfrm>
    </dsp:sp>
    <dsp:sp modelId="{154FB401-F092-4E92-AE58-1FAEF162646A}">
      <dsp:nvSpPr>
        <dsp:cNvPr id="0" name=""/>
        <dsp:cNvSpPr/>
      </dsp:nvSpPr>
      <dsp:spPr>
        <a:xfrm>
          <a:off x="3040393" y="4149446"/>
          <a:ext cx="1752493" cy="1752493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Владеть ИКТ-компетентностями</a:t>
          </a:r>
        </a:p>
      </dsp:txBody>
      <dsp:txXfrm>
        <a:off x="3297040" y="4406093"/>
        <a:ext cx="1239199" cy="1239199"/>
      </dsp:txXfrm>
    </dsp:sp>
    <dsp:sp modelId="{22A1E38D-AFCC-44DC-BCFE-D865F56AEE85}">
      <dsp:nvSpPr>
        <dsp:cNvPr id="0" name=""/>
        <dsp:cNvSpPr/>
      </dsp:nvSpPr>
      <dsp:spPr>
        <a:xfrm rot="11880000">
          <a:off x="3908167" y="2812201"/>
          <a:ext cx="529224" cy="29998"/>
        </a:xfrm>
        <a:custGeom>
          <a:avLst/>
          <a:gdLst/>
          <a:ahLst/>
          <a:cxnLst/>
          <a:rect l="0" t="0" r="0" b="0"/>
          <a:pathLst>
            <a:path>
              <a:moveTo>
                <a:pt x="0" y="14999"/>
              </a:moveTo>
              <a:lnTo>
                <a:pt x="529224" y="149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4159548" y="2813970"/>
        <a:ext cx="26461" cy="26461"/>
      </dsp:txXfrm>
    </dsp:sp>
    <dsp:sp modelId="{53D35832-A289-4DEB-9B3D-71CC34EDDC2B}">
      <dsp:nvSpPr>
        <dsp:cNvPr id="0" name=""/>
        <dsp:cNvSpPr/>
      </dsp:nvSpPr>
      <dsp:spPr>
        <a:xfrm>
          <a:off x="2211511" y="1598409"/>
          <a:ext cx="1752493" cy="1752493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Организовывать различные виды внеурочной деятельности</a:t>
          </a:r>
        </a:p>
      </dsp:txBody>
      <dsp:txXfrm>
        <a:off x="2468158" y="1855056"/>
        <a:ext cx="1239199" cy="12391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4012BF-23FF-405D-969B-6F22F7132587}">
      <dsp:nvSpPr>
        <dsp:cNvPr id="0" name=""/>
        <dsp:cNvSpPr/>
      </dsp:nvSpPr>
      <dsp:spPr>
        <a:xfrm>
          <a:off x="4631181" y="2407171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Необходимые знания</a:t>
          </a:r>
        </a:p>
      </dsp:txBody>
      <dsp:txXfrm>
        <a:off x="4814713" y="2590703"/>
        <a:ext cx="886172" cy="886172"/>
      </dsp:txXfrm>
    </dsp:sp>
    <dsp:sp modelId="{D57BB819-E4B2-4518-93C7-F4DB06A83721}">
      <dsp:nvSpPr>
        <dsp:cNvPr id="0" name=""/>
        <dsp:cNvSpPr/>
      </dsp:nvSpPr>
      <dsp:spPr>
        <a:xfrm rot="16200000">
          <a:off x="4691725" y="1830370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229496" y="1812792"/>
        <a:ext cx="56607" cy="56607"/>
      </dsp:txXfrm>
    </dsp:sp>
    <dsp:sp modelId="{37DE0F84-8360-4E5D-BC39-E1248902306C}">
      <dsp:nvSpPr>
        <dsp:cNvPr id="0" name=""/>
        <dsp:cNvSpPr/>
      </dsp:nvSpPr>
      <dsp:spPr>
        <a:xfrm>
          <a:off x="4631181" y="21785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Преподаваемый предмет  в пределах требований ФГОС И ООП</a:t>
          </a:r>
        </a:p>
      </dsp:txBody>
      <dsp:txXfrm>
        <a:off x="4814713" y="205317"/>
        <a:ext cx="886172" cy="886172"/>
      </dsp:txXfrm>
    </dsp:sp>
    <dsp:sp modelId="{25BF9F86-503B-4B6B-AD7A-C0974B0662E7}">
      <dsp:nvSpPr>
        <dsp:cNvPr id="0" name=""/>
        <dsp:cNvSpPr/>
      </dsp:nvSpPr>
      <dsp:spPr>
        <a:xfrm rot="18600000">
          <a:off x="5458373" y="2109407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996144" y="2091829"/>
        <a:ext cx="56607" cy="56607"/>
      </dsp:txXfrm>
    </dsp:sp>
    <dsp:sp modelId="{B2EFBFF9-D082-42F3-8C0A-4DBFCF3531EF}">
      <dsp:nvSpPr>
        <dsp:cNvPr id="0" name=""/>
        <dsp:cNvSpPr/>
      </dsp:nvSpPr>
      <dsp:spPr>
        <a:xfrm>
          <a:off x="6164477" y="579860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История, теория, закономерности и принципы построения и функционирования образовательных систем</a:t>
          </a:r>
        </a:p>
      </dsp:txBody>
      <dsp:txXfrm>
        <a:off x="6348009" y="763392"/>
        <a:ext cx="886172" cy="886172"/>
      </dsp:txXfrm>
    </dsp:sp>
    <dsp:sp modelId="{5820A31E-FA90-4224-971E-00805E4A282B}">
      <dsp:nvSpPr>
        <dsp:cNvPr id="0" name=""/>
        <dsp:cNvSpPr/>
      </dsp:nvSpPr>
      <dsp:spPr>
        <a:xfrm rot="21000000">
          <a:off x="5866298" y="2815954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6404069" y="2798376"/>
        <a:ext cx="56607" cy="56607"/>
      </dsp:txXfrm>
    </dsp:sp>
    <dsp:sp modelId="{67BB0781-20BC-4736-820A-D18E2515AE2B}">
      <dsp:nvSpPr>
        <dsp:cNvPr id="0" name=""/>
        <dsp:cNvSpPr/>
      </dsp:nvSpPr>
      <dsp:spPr>
        <a:xfrm>
          <a:off x="6980327" y="1992953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Основные закономерности возрастного развития</a:t>
          </a:r>
        </a:p>
      </dsp:txBody>
      <dsp:txXfrm>
        <a:off x="7163859" y="2176485"/>
        <a:ext cx="886172" cy="886172"/>
      </dsp:txXfrm>
    </dsp:sp>
    <dsp:sp modelId="{9AAA82F6-EDA9-462B-9EAB-E9C793E64C58}">
      <dsp:nvSpPr>
        <dsp:cNvPr id="0" name=""/>
        <dsp:cNvSpPr/>
      </dsp:nvSpPr>
      <dsp:spPr>
        <a:xfrm rot="1800000">
          <a:off x="5724627" y="3619409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6262398" y="3601831"/>
        <a:ext cx="56607" cy="56607"/>
      </dsp:txXfrm>
    </dsp:sp>
    <dsp:sp modelId="{127D210E-6F46-4AAC-962C-0C679899D705}">
      <dsp:nvSpPr>
        <dsp:cNvPr id="0" name=""/>
        <dsp:cNvSpPr/>
      </dsp:nvSpPr>
      <dsp:spPr>
        <a:xfrm>
          <a:off x="6696985" y="3599863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Основы </a:t>
          </a:r>
          <a:r>
            <a:rPr lang="ru-RU" sz="700" kern="1200" dirty="0" err="1"/>
            <a:t>психодидактики</a:t>
          </a:r>
          <a:r>
            <a:rPr lang="ru-RU" sz="700" kern="1200" dirty="0"/>
            <a:t>, поликультурного образования, закономерностей поведения в социальных сетях</a:t>
          </a:r>
        </a:p>
      </dsp:txBody>
      <dsp:txXfrm>
        <a:off x="6880517" y="3783395"/>
        <a:ext cx="886172" cy="886172"/>
      </dsp:txXfrm>
    </dsp:sp>
    <dsp:sp modelId="{55BB10AA-13A5-401D-B8B9-5E519A98B329}">
      <dsp:nvSpPr>
        <dsp:cNvPr id="0" name=""/>
        <dsp:cNvSpPr/>
      </dsp:nvSpPr>
      <dsp:spPr>
        <a:xfrm rot="4200000">
          <a:off x="5099650" y="4143827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637421" y="4126249"/>
        <a:ext cx="56607" cy="56607"/>
      </dsp:txXfrm>
    </dsp:sp>
    <dsp:sp modelId="{9A10DED3-E57D-46D5-BFCD-16599B940484}">
      <dsp:nvSpPr>
        <dsp:cNvPr id="0" name=""/>
        <dsp:cNvSpPr/>
      </dsp:nvSpPr>
      <dsp:spPr>
        <a:xfrm>
          <a:off x="5447031" y="4648699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Пути достижения образовательных результатов  и способы оценки результатов обучения</a:t>
          </a:r>
        </a:p>
      </dsp:txBody>
      <dsp:txXfrm>
        <a:off x="5630563" y="4832231"/>
        <a:ext cx="886172" cy="886172"/>
      </dsp:txXfrm>
    </dsp:sp>
    <dsp:sp modelId="{73F49481-DF9A-4183-97A1-48BEE33EF45B}">
      <dsp:nvSpPr>
        <dsp:cNvPr id="0" name=""/>
        <dsp:cNvSpPr/>
      </dsp:nvSpPr>
      <dsp:spPr>
        <a:xfrm rot="6600000">
          <a:off x="4283800" y="4143827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4821571" y="4126249"/>
        <a:ext cx="56607" cy="56607"/>
      </dsp:txXfrm>
    </dsp:sp>
    <dsp:sp modelId="{94641736-EA70-4F08-9696-ABBDDA7154DF}">
      <dsp:nvSpPr>
        <dsp:cNvPr id="0" name=""/>
        <dsp:cNvSpPr/>
      </dsp:nvSpPr>
      <dsp:spPr>
        <a:xfrm>
          <a:off x="3815332" y="4648699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Основы методики преподавания, основные принципы деятельностного  подхода, виды и приемы современных педагогических технологий</a:t>
          </a:r>
        </a:p>
      </dsp:txBody>
      <dsp:txXfrm>
        <a:off x="3998864" y="4832231"/>
        <a:ext cx="886172" cy="886172"/>
      </dsp:txXfrm>
    </dsp:sp>
    <dsp:sp modelId="{7E27C12B-B216-4D50-9A23-A4F13EDFBD07}">
      <dsp:nvSpPr>
        <dsp:cNvPr id="0" name=""/>
        <dsp:cNvSpPr/>
      </dsp:nvSpPr>
      <dsp:spPr>
        <a:xfrm rot="9000000">
          <a:off x="3658823" y="3619409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4196594" y="3601831"/>
        <a:ext cx="56607" cy="56607"/>
      </dsp:txXfrm>
    </dsp:sp>
    <dsp:sp modelId="{33C23C91-87C1-48D6-B451-0CC06E167A86}">
      <dsp:nvSpPr>
        <dsp:cNvPr id="0" name=""/>
        <dsp:cNvSpPr/>
      </dsp:nvSpPr>
      <dsp:spPr>
        <a:xfrm>
          <a:off x="2565377" y="3599863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Рабочая программа и методика обучения по данному предмету </a:t>
          </a:r>
        </a:p>
      </dsp:txBody>
      <dsp:txXfrm>
        <a:off x="2748909" y="3783395"/>
        <a:ext cx="886172" cy="886172"/>
      </dsp:txXfrm>
    </dsp:sp>
    <dsp:sp modelId="{9B97C7C1-B4BB-4E2E-A753-90590F383F49}">
      <dsp:nvSpPr>
        <dsp:cNvPr id="0" name=""/>
        <dsp:cNvSpPr/>
      </dsp:nvSpPr>
      <dsp:spPr>
        <a:xfrm rot="11400000">
          <a:off x="3517152" y="2815954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4054923" y="2798376"/>
        <a:ext cx="56607" cy="56607"/>
      </dsp:txXfrm>
    </dsp:sp>
    <dsp:sp modelId="{624BA24F-90DC-4664-83FA-9305DB4DC636}">
      <dsp:nvSpPr>
        <dsp:cNvPr id="0" name=""/>
        <dsp:cNvSpPr/>
      </dsp:nvSpPr>
      <dsp:spPr>
        <a:xfrm>
          <a:off x="2282036" y="1992953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Приоритетные направления развития образовательной системы Российской Федерации</a:t>
          </a:r>
        </a:p>
      </dsp:txBody>
      <dsp:txXfrm>
        <a:off x="2465568" y="2176485"/>
        <a:ext cx="886172" cy="886172"/>
      </dsp:txXfrm>
    </dsp:sp>
    <dsp:sp modelId="{9CB803AC-892C-4E8C-A665-AE1426B77F2C}">
      <dsp:nvSpPr>
        <dsp:cNvPr id="0" name=""/>
        <dsp:cNvSpPr/>
      </dsp:nvSpPr>
      <dsp:spPr>
        <a:xfrm rot="13800000">
          <a:off x="3925077" y="2109407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4462848" y="2091829"/>
        <a:ext cx="56607" cy="56607"/>
      </dsp:txXfrm>
    </dsp:sp>
    <dsp:sp modelId="{1425DB05-A323-489B-AC98-B41E60D18BCF}">
      <dsp:nvSpPr>
        <dsp:cNvPr id="0" name=""/>
        <dsp:cNvSpPr/>
      </dsp:nvSpPr>
      <dsp:spPr>
        <a:xfrm>
          <a:off x="3097885" y="579860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Нормативные документы по вопросам обучения и воспитания детей и молодежи</a:t>
          </a:r>
        </a:p>
      </dsp:txBody>
      <dsp:txXfrm>
        <a:off x="3281417" y="763392"/>
        <a:ext cx="886172" cy="8861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4012BF-23FF-405D-969B-6F22F7132587}">
      <dsp:nvSpPr>
        <dsp:cNvPr id="0" name=""/>
        <dsp:cNvSpPr/>
      </dsp:nvSpPr>
      <dsp:spPr>
        <a:xfrm>
          <a:off x="4631181" y="2407171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Необходимые умения</a:t>
          </a:r>
        </a:p>
      </dsp:txBody>
      <dsp:txXfrm>
        <a:off x="4814713" y="2590703"/>
        <a:ext cx="886172" cy="886172"/>
      </dsp:txXfrm>
    </dsp:sp>
    <dsp:sp modelId="{524294E6-2C5A-45A0-BA97-3F7F4F13CF4A}">
      <dsp:nvSpPr>
        <dsp:cNvPr id="0" name=""/>
        <dsp:cNvSpPr/>
      </dsp:nvSpPr>
      <dsp:spPr>
        <a:xfrm rot="16200000">
          <a:off x="4691725" y="1830370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229496" y="1812792"/>
        <a:ext cx="56607" cy="56607"/>
      </dsp:txXfrm>
    </dsp:sp>
    <dsp:sp modelId="{3A050285-589A-4A33-94A7-7B4852FF713D}">
      <dsp:nvSpPr>
        <dsp:cNvPr id="0" name=""/>
        <dsp:cNvSpPr/>
      </dsp:nvSpPr>
      <dsp:spPr>
        <a:xfrm>
          <a:off x="4631181" y="21785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00" b="1" kern="1200" dirty="0"/>
            <a:t>Строить воспитательную деятельность с учетом культурных различий детей</a:t>
          </a:r>
        </a:p>
      </dsp:txBody>
      <dsp:txXfrm>
        <a:off x="4814713" y="205317"/>
        <a:ext cx="886172" cy="886172"/>
      </dsp:txXfrm>
    </dsp:sp>
    <dsp:sp modelId="{C32D959A-3A7A-4ED7-98A6-8C8D9C8D6D76}">
      <dsp:nvSpPr>
        <dsp:cNvPr id="0" name=""/>
        <dsp:cNvSpPr/>
      </dsp:nvSpPr>
      <dsp:spPr>
        <a:xfrm rot="18600000">
          <a:off x="5458373" y="2109407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996144" y="2091829"/>
        <a:ext cx="56607" cy="56607"/>
      </dsp:txXfrm>
    </dsp:sp>
    <dsp:sp modelId="{30032F4E-3BD2-43C8-A984-D5C241AE7869}">
      <dsp:nvSpPr>
        <dsp:cNvPr id="0" name=""/>
        <dsp:cNvSpPr/>
      </dsp:nvSpPr>
      <dsp:spPr>
        <a:xfrm>
          <a:off x="6164477" y="579860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00" b="1" kern="1200" dirty="0"/>
            <a:t>Общаться с детьми, признавать их достоинство, понимая и принимая их</a:t>
          </a:r>
        </a:p>
      </dsp:txBody>
      <dsp:txXfrm>
        <a:off x="6348009" y="763392"/>
        <a:ext cx="886172" cy="886172"/>
      </dsp:txXfrm>
    </dsp:sp>
    <dsp:sp modelId="{EA167D2A-3F64-4433-9744-245005F15CF0}">
      <dsp:nvSpPr>
        <dsp:cNvPr id="0" name=""/>
        <dsp:cNvSpPr/>
      </dsp:nvSpPr>
      <dsp:spPr>
        <a:xfrm rot="21000000">
          <a:off x="5866298" y="2815954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6404069" y="2798376"/>
        <a:ext cx="56607" cy="56607"/>
      </dsp:txXfrm>
    </dsp:sp>
    <dsp:sp modelId="{D3F118FB-EA0F-4319-9ECF-6B7F02BFFF4A}">
      <dsp:nvSpPr>
        <dsp:cNvPr id="0" name=""/>
        <dsp:cNvSpPr/>
      </dsp:nvSpPr>
      <dsp:spPr>
        <a:xfrm>
          <a:off x="6980327" y="1992953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00" b="1" kern="1200" dirty="0"/>
            <a:t>Создавать в учебных группах разновозрастные детско-взрослые общности обучающихся, их родителей (законных представителей) и педагогических работников</a:t>
          </a:r>
        </a:p>
      </dsp:txBody>
      <dsp:txXfrm>
        <a:off x="7163859" y="2176485"/>
        <a:ext cx="886172" cy="886172"/>
      </dsp:txXfrm>
    </dsp:sp>
    <dsp:sp modelId="{CC1888E4-D800-4662-8048-F0E1E9350878}">
      <dsp:nvSpPr>
        <dsp:cNvPr id="0" name=""/>
        <dsp:cNvSpPr/>
      </dsp:nvSpPr>
      <dsp:spPr>
        <a:xfrm rot="1800000">
          <a:off x="5724627" y="3619409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6262398" y="3601831"/>
        <a:ext cx="56607" cy="56607"/>
      </dsp:txXfrm>
    </dsp:sp>
    <dsp:sp modelId="{154FB401-F092-4E92-AE58-1FAEF162646A}">
      <dsp:nvSpPr>
        <dsp:cNvPr id="0" name=""/>
        <dsp:cNvSpPr/>
      </dsp:nvSpPr>
      <dsp:spPr>
        <a:xfrm>
          <a:off x="6696985" y="3599863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00" b="1" kern="1200" dirty="0"/>
            <a:t>Управлять учебными группами с целью вовлечения обучающихся в процесс обучения и воспитания, мотивируя их учебно-познавательную деятельность</a:t>
          </a:r>
        </a:p>
      </dsp:txBody>
      <dsp:txXfrm>
        <a:off x="6880517" y="3783395"/>
        <a:ext cx="886172" cy="886172"/>
      </dsp:txXfrm>
    </dsp:sp>
    <dsp:sp modelId="{22A1E38D-AFCC-44DC-BCFE-D865F56AEE85}">
      <dsp:nvSpPr>
        <dsp:cNvPr id="0" name=""/>
        <dsp:cNvSpPr/>
      </dsp:nvSpPr>
      <dsp:spPr>
        <a:xfrm rot="4200000">
          <a:off x="5099650" y="4143827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637421" y="4126249"/>
        <a:ext cx="56607" cy="56607"/>
      </dsp:txXfrm>
    </dsp:sp>
    <dsp:sp modelId="{53D35832-A289-4DEB-9B3D-71CC34EDDC2B}">
      <dsp:nvSpPr>
        <dsp:cNvPr id="0" name=""/>
        <dsp:cNvSpPr/>
      </dsp:nvSpPr>
      <dsp:spPr>
        <a:xfrm>
          <a:off x="5447031" y="4648699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00" b="1" kern="1200" dirty="0"/>
            <a:t>Анализировать реальное состояние дел в учебной группе, поддерживать в детском коллективе деловую, дружелюбную атмосферу</a:t>
          </a:r>
        </a:p>
      </dsp:txBody>
      <dsp:txXfrm>
        <a:off x="5630563" y="4832231"/>
        <a:ext cx="886172" cy="886172"/>
      </dsp:txXfrm>
    </dsp:sp>
    <dsp:sp modelId="{CA942B4E-6820-430D-8B99-66B4B1CA5BF2}">
      <dsp:nvSpPr>
        <dsp:cNvPr id="0" name=""/>
        <dsp:cNvSpPr/>
      </dsp:nvSpPr>
      <dsp:spPr>
        <a:xfrm rot="6600000">
          <a:off x="4283800" y="4143827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4821571" y="4126249"/>
        <a:ext cx="56607" cy="56607"/>
      </dsp:txXfrm>
    </dsp:sp>
    <dsp:sp modelId="{1E76632E-93D9-4236-8F04-FBDF15870134}">
      <dsp:nvSpPr>
        <dsp:cNvPr id="0" name=""/>
        <dsp:cNvSpPr/>
      </dsp:nvSpPr>
      <dsp:spPr>
        <a:xfrm>
          <a:off x="3815332" y="4648699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00" b="1" kern="1200" dirty="0"/>
            <a:t>Защищать достоинство и интересы обучающихся, помогать детям, оказавшимся в конфликтной ситуации и/или неблагоприятных условиях</a:t>
          </a:r>
        </a:p>
      </dsp:txBody>
      <dsp:txXfrm>
        <a:off x="3998864" y="4832231"/>
        <a:ext cx="886172" cy="886172"/>
      </dsp:txXfrm>
    </dsp:sp>
    <dsp:sp modelId="{20127BED-DFF8-47B8-9D20-4DE2544338EC}">
      <dsp:nvSpPr>
        <dsp:cNvPr id="0" name=""/>
        <dsp:cNvSpPr/>
      </dsp:nvSpPr>
      <dsp:spPr>
        <a:xfrm rot="9000000">
          <a:off x="3658823" y="3619409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4196594" y="3601831"/>
        <a:ext cx="56607" cy="56607"/>
      </dsp:txXfrm>
    </dsp:sp>
    <dsp:sp modelId="{8437FC15-DB5C-466F-82A3-E7C36C7298FB}">
      <dsp:nvSpPr>
        <dsp:cNvPr id="0" name=""/>
        <dsp:cNvSpPr/>
      </dsp:nvSpPr>
      <dsp:spPr>
        <a:xfrm>
          <a:off x="2565377" y="3599863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00" b="1" kern="1200" dirty="0"/>
            <a:t>Находить ценностный аспект учебного знания и информации обеспечивать его понимание и переживание обучающимися</a:t>
          </a:r>
        </a:p>
      </dsp:txBody>
      <dsp:txXfrm>
        <a:off x="2748909" y="3783395"/>
        <a:ext cx="886172" cy="886172"/>
      </dsp:txXfrm>
    </dsp:sp>
    <dsp:sp modelId="{DEB3F6C3-34CF-4A44-9F61-71A63CBDC07B}">
      <dsp:nvSpPr>
        <dsp:cNvPr id="0" name=""/>
        <dsp:cNvSpPr/>
      </dsp:nvSpPr>
      <dsp:spPr>
        <a:xfrm rot="11400000">
          <a:off x="3517152" y="2815954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4054923" y="2798376"/>
        <a:ext cx="56607" cy="56607"/>
      </dsp:txXfrm>
    </dsp:sp>
    <dsp:sp modelId="{FE186F99-EC38-4951-B680-DC68BDDBDAA9}">
      <dsp:nvSpPr>
        <dsp:cNvPr id="0" name=""/>
        <dsp:cNvSpPr/>
      </dsp:nvSpPr>
      <dsp:spPr>
        <a:xfrm>
          <a:off x="2282036" y="1992953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00" b="1" kern="1200" dirty="0"/>
            <a:t>Владеть методами организации экскурсий, походов и экспедиций и т.п.</a:t>
          </a:r>
        </a:p>
      </dsp:txBody>
      <dsp:txXfrm>
        <a:off x="2465568" y="2176485"/>
        <a:ext cx="886172" cy="886172"/>
      </dsp:txXfrm>
    </dsp:sp>
    <dsp:sp modelId="{83B71841-2D34-4618-8F50-FC298C24D0C7}">
      <dsp:nvSpPr>
        <dsp:cNvPr id="0" name=""/>
        <dsp:cNvSpPr/>
      </dsp:nvSpPr>
      <dsp:spPr>
        <a:xfrm rot="13800000">
          <a:off x="3925077" y="2109407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4462848" y="2091829"/>
        <a:ext cx="56607" cy="56607"/>
      </dsp:txXfrm>
    </dsp:sp>
    <dsp:sp modelId="{16599368-A4C0-4FEC-B2BC-2439AF617D01}">
      <dsp:nvSpPr>
        <dsp:cNvPr id="0" name=""/>
        <dsp:cNvSpPr/>
      </dsp:nvSpPr>
      <dsp:spPr>
        <a:xfrm>
          <a:off x="3097885" y="579860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00" b="1" kern="1200" dirty="0"/>
            <a:t>Сотрудничать с другими педагогическими работниками и другими специалистами в решении воспитательных задач </a:t>
          </a:r>
        </a:p>
      </dsp:txBody>
      <dsp:txXfrm>
        <a:off x="3281417" y="763392"/>
        <a:ext cx="886172" cy="8861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4012BF-23FF-405D-969B-6F22F7132587}">
      <dsp:nvSpPr>
        <dsp:cNvPr id="0" name=""/>
        <dsp:cNvSpPr/>
      </dsp:nvSpPr>
      <dsp:spPr>
        <a:xfrm>
          <a:off x="4494905" y="2312295"/>
          <a:ext cx="1525789" cy="1525789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Необходимые знания</a:t>
          </a:r>
        </a:p>
      </dsp:txBody>
      <dsp:txXfrm>
        <a:off x="4718352" y="2535742"/>
        <a:ext cx="1078895" cy="1078895"/>
      </dsp:txXfrm>
    </dsp:sp>
    <dsp:sp modelId="{14D9370A-5798-4278-9198-29816DF9E366}">
      <dsp:nvSpPr>
        <dsp:cNvPr id="0" name=""/>
        <dsp:cNvSpPr/>
      </dsp:nvSpPr>
      <dsp:spPr>
        <a:xfrm rot="16200000">
          <a:off x="4876317" y="1917753"/>
          <a:ext cx="762965" cy="26117"/>
        </a:xfrm>
        <a:custGeom>
          <a:avLst/>
          <a:gdLst/>
          <a:ahLst/>
          <a:cxnLst/>
          <a:rect l="0" t="0" r="0" b="0"/>
          <a:pathLst>
            <a:path>
              <a:moveTo>
                <a:pt x="0" y="13058"/>
              </a:moveTo>
              <a:lnTo>
                <a:pt x="762965" y="130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238725" y="1911738"/>
        <a:ext cx="38148" cy="38148"/>
      </dsp:txXfrm>
    </dsp:sp>
    <dsp:sp modelId="{94393980-A68B-4160-91A8-5C03E448FD2D}">
      <dsp:nvSpPr>
        <dsp:cNvPr id="0" name=""/>
        <dsp:cNvSpPr/>
      </dsp:nvSpPr>
      <dsp:spPr>
        <a:xfrm>
          <a:off x="4494905" y="23540"/>
          <a:ext cx="1525789" cy="1525789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Основы законодательства о правах ребенка</a:t>
          </a:r>
        </a:p>
      </dsp:txBody>
      <dsp:txXfrm>
        <a:off x="4718352" y="246987"/>
        <a:ext cx="1078895" cy="1078895"/>
      </dsp:txXfrm>
    </dsp:sp>
    <dsp:sp modelId="{64CD8BA0-CE4E-4237-8E74-2075D6FCF087}">
      <dsp:nvSpPr>
        <dsp:cNvPr id="0" name=""/>
        <dsp:cNvSpPr/>
      </dsp:nvSpPr>
      <dsp:spPr>
        <a:xfrm rot="19285714">
          <a:off x="5771027" y="2348623"/>
          <a:ext cx="762965" cy="26117"/>
        </a:xfrm>
        <a:custGeom>
          <a:avLst/>
          <a:gdLst/>
          <a:ahLst/>
          <a:cxnLst/>
          <a:rect l="0" t="0" r="0" b="0"/>
          <a:pathLst>
            <a:path>
              <a:moveTo>
                <a:pt x="0" y="13058"/>
              </a:moveTo>
              <a:lnTo>
                <a:pt x="762965" y="130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6133436" y="2342608"/>
        <a:ext cx="38148" cy="38148"/>
      </dsp:txXfrm>
    </dsp:sp>
    <dsp:sp modelId="{A2BE34BF-FEF5-43FD-A857-1550D5178DE3}">
      <dsp:nvSpPr>
        <dsp:cNvPr id="0" name=""/>
        <dsp:cNvSpPr/>
      </dsp:nvSpPr>
      <dsp:spPr>
        <a:xfrm>
          <a:off x="6284325" y="885279"/>
          <a:ext cx="1525789" cy="1525789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История, теория, закономерности и принципы построения и функционирования образовательных (педагогических) систем</a:t>
          </a:r>
        </a:p>
      </dsp:txBody>
      <dsp:txXfrm>
        <a:off x="6507772" y="1108726"/>
        <a:ext cx="1078895" cy="1078895"/>
      </dsp:txXfrm>
    </dsp:sp>
    <dsp:sp modelId="{E07CB023-3C91-4736-93D6-BEE613617C57}">
      <dsp:nvSpPr>
        <dsp:cNvPr id="0" name=""/>
        <dsp:cNvSpPr/>
      </dsp:nvSpPr>
      <dsp:spPr>
        <a:xfrm rot="771429">
          <a:off x="5992002" y="3316779"/>
          <a:ext cx="762965" cy="26117"/>
        </a:xfrm>
        <a:custGeom>
          <a:avLst/>
          <a:gdLst/>
          <a:ahLst/>
          <a:cxnLst/>
          <a:rect l="0" t="0" r="0" b="0"/>
          <a:pathLst>
            <a:path>
              <a:moveTo>
                <a:pt x="0" y="13058"/>
              </a:moveTo>
              <a:lnTo>
                <a:pt x="762965" y="130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6354411" y="3310763"/>
        <a:ext cx="38148" cy="38148"/>
      </dsp:txXfrm>
    </dsp:sp>
    <dsp:sp modelId="{C2844011-7A1E-41DF-B5DA-D6CDF57EE0AC}">
      <dsp:nvSpPr>
        <dsp:cNvPr id="0" name=""/>
        <dsp:cNvSpPr/>
      </dsp:nvSpPr>
      <dsp:spPr>
        <a:xfrm>
          <a:off x="6726276" y="2821591"/>
          <a:ext cx="1525789" cy="1525789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Основы </a:t>
          </a:r>
          <a:r>
            <a:rPr lang="ru-RU" sz="800" kern="1200" dirty="0" err="1"/>
            <a:t>психодидактики</a:t>
          </a:r>
          <a:r>
            <a:rPr lang="ru-RU" sz="800" kern="1200" dirty="0"/>
            <a:t>, поликультурного образования, закономерностей поведения в социальных сетях</a:t>
          </a:r>
        </a:p>
      </dsp:txBody>
      <dsp:txXfrm>
        <a:off x="6949723" y="3045038"/>
        <a:ext cx="1078895" cy="1078895"/>
      </dsp:txXfrm>
    </dsp:sp>
    <dsp:sp modelId="{5820A31E-FA90-4224-971E-00805E4A282B}">
      <dsp:nvSpPr>
        <dsp:cNvPr id="0" name=""/>
        <dsp:cNvSpPr/>
      </dsp:nvSpPr>
      <dsp:spPr>
        <a:xfrm rot="3857143">
          <a:off x="5372844" y="4093179"/>
          <a:ext cx="762965" cy="26117"/>
        </a:xfrm>
        <a:custGeom>
          <a:avLst/>
          <a:gdLst/>
          <a:ahLst/>
          <a:cxnLst/>
          <a:rect l="0" t="0" r="0" b="0"/>
          <a:pathLst>
            <a:path>
              <a:moveTo>
                <a:pt x="0" y="13058"/>
              </a:moveTo>
              <a:lnTo>
                <a:pt x="762965" y="130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735252" y="4087164"/>
        <a:ext cx="38148" cy="38148"/>
      </dsp:txXfrm>
    </dsp:sp>
    <dsp:sp modelId="{67BB0781-20BC-4736-820A-D18E2515AE2B}">
      <dsp:nvSpPr>
        <dsp:cNvPr id="0" name=""/>
        <dsp:cNvSpPr/>
      </dsp:nvSpPr>
      <dsp:spPr>
        <a:xfrm>
          <a:off x="5487958" y="4374392"/>
          <a:ext cx="1525789" cy="1525789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Основные закономерности возрастного развития</a:t>
          </a:r>
        </a:p>
      </dsp:txBody>
      <dsp:txXfrm>
        <a:off x="5711405" y="4597839"/>
        <a:ext cx="1078895" cy="1078895"/>
      </dsp:txXfrm>
    </dsp:sp>
    <dsp:sp modelId="{9AAA82F6-EDA9-462B-9EAB-E9C793E64C58}">
      <dsp:nvSpPr>
        <dsp:cNvPr id="0" name=""/>
        <dsp:cNvSpPr/>
      </dsp:nvSpPr>
      <dsp:spPr>
        <a:xfrm rot="6980225">
          <a:off x="4392402" y="4072953"/>
          <a:ext cx="730007" cy="26117"/>
        </a:xfrm>
        <a:custGeom>
          <a:avLst/>
          <a:gdLst/>
          <a:ahLst/>
          <a:cxnLst/>
          <a:rect l="0" t="0" r="0" b="0"/>
          <a:pathLst>
            <a:path>
              <a:moveTo>
                <a:pt x="0" y="13058"/>
              </a:moveTo>
              <a:lnTo>
                <a:pt x="730007" y="130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4739156" y="4067761"/>
        <a:ext cx="36500" cy="36500"/>
      </dsp:txXfrm>
    </dsp:sp>
    <dsp:sp modelId="{127D210E-6F46-4AAC-962C-0C679899D705}">
      <dsp:nvSpPr>
        <dsp:cNvPr id="0" name=""/>
        <dsp:cNvSpPr/>
      </dsp:nvSpPr>
      <dsp:spPr>
        <a:xfrm>
          <a:off x="3494117" y="4333939"/>
          <a:ext cx="1525789" cy="1525789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Научное представление о результатах образования, путях их достижения и способах оценки</a:t>
          </a:r>
        </a:p>
      </dsp:txBody>
      <dsp:txXfrm>
        <a:off x="3717564" y="4557386"/>
        <a:ext cx="1078895" cy="1078895"/>
      </dsp:txXfrm>
    </dsp:sp>
    <dsp:sp modelId="{55BB10AA-13A5-401D-B8B9-5E519A98B329}">
      <dsp:nvSpPr>
        <dsp:cNvPr id="0" name=""/>
        <dsp:cNvSpPr/>
      </dsp:nvSpPr>
      <dsp:spPr>
        <a:xfrm rot="10028571">
          <a:off x="3760631" y="3316779"/>
          <a:ext cx="762965" cy="26117"/>
        </a:xfrm>
        <a:custGeom>
          <a:avLst/>
          <a:gdLst/>
          <a:ahLst/>
          <a:cxnLst/>
          <a:rect l="0" t="0" r="0" b="0"/>
          <a:pathLst>
            <a:path>
              <a:moveTo>
                <a:pt x="0" y="13058"/>
              </a:moveTo>
              <a:lnTo>
                <a:pt x="762965" y="130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4123040" y="3310763"/>
        <a:ext cx="38148" cy="38148"/>
      </dsp:txXfrm>
    </dsp:sp>
    <dsp:sp modelId="{9A10DED3-E57D-46D5-BFCD-16599B940484}">
      <dsp:nvSpPr>
        <dsp:cNvPr id="0" name=""/>
        <dsp:cNvSpPr/>
      </dsp:nvSpPr>
      <dsp:spPr>
        <a:xfrm>
          <a:off x="2263533" y="2821591"/>
          <a:ext cx="1525789" cy="1525789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Основы методики воспитательной работы, основные принципы деятельностного подхода, виды и приемы современных педагогических технологий</a:t>
          </a:r>
        </a:p>
      </dsp:txBody>
      <dsp:txXfrm>
        <a:off x="2486980" y="3045038"/>
        <a:ext cx="1078895" cy="1078895"/>
      </dsp:txXfrm>
    </dsp:sp>
    <dsp:sp modelId="{3FC7663A-7B35-444E-80F2-10D2D3D01BCA}">
      <dsp:nvSpPr>
        <dsp:cNvPr id="0" name=""/>
        <dsp:cNvSpPr/>
      </dsp:nvSpPr>
      <dsp:spPr>
        <a:xfrm rot="13114286">
          <a:off x="3981606" y="2348623"/>
          <a:ext cx="762965" cy="26117"/>
        </a:xfrm>
        <a:custGeom>
          <a:avLst/>
          <a:gdLst/>
          <a:ahLst/>
          <a:cxnLst/>
          <a:rect l="0" t="0" r="0" b="0"/>
          <a:pathLst>
            <a:path>
              <a:moveTo>
                <a:pt x="0" y="13058"/>
              </a:moveTo>
              <a:lnTo>
                <a:pt x="762965" y="130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4344015" y="2342608"/>
        <a:ext cx="38148" cy="38148"/>
      </dsp:txXfrm>
    </dsp:sp>
    <dsp:sp modelId="{10313730-31C7-48F0-A286-17B1D817FA6D}">
      <dsp:nvSpPr>
        <dsp:cNvPr id="0" name=""/>
        <dsp:cNvSpPr/>
      </dsp:nvSpPr>
      <dsp:spPr>
        <a:xfrm>
          <a:off x="2705484" y="885279"/>
          <a:ext cx="1525789" cy="1525789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Нормативные правовые, руководящие и инструктивные документы</a:t>
          </a:r>
        </a:p>
      </dsp:txBody>
      <dsp:txXfrm>
        <a:off x="2928931" y="1108726"/>
        <a:ext cx="1078895" cy="107889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4012BF-23FF-405D-969B-6F22F7132587}">
      <dsp:nvSpPr>
        <dsp:cNvPr id="0" name=""/>
        <dsp:cNvSpPr/>
      </dsp:nvSpPr>
      <dsp:spPr>
        <a:xfrm>
          <a:off x="4631181" y="2407171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Необходимые умения</a:t>
          </a:r>
        </a:p>
      </dsp:txBody>
      <dsp:txXfrm>
        <a:off x="4814713" y="2590703"/>
        <a:ext cx="886172" cy="886172"/>
      </dsp:txXfrm>
    </dsp:sp>
    <dsp:sp modelId="{2EED173A-CDEA-459A-8CD4-EEA06A028475}">
      <dsp:nvSpPr>
        <dsp:cNvPr id="0" name=""/>
        <dsp:cNvSpPr/>
      </dsp:nvSpPr>
      <dsp:spPr>
        <a:xfrm rot="16200000">
          <a:off x="4691725" y="1830370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229496" y="1812792"/>
        <a:ext cx="56607" cy="56607"/>
      </dsp:txXfrm>
    </dsp:sp>
    <dsp:sp modelId="{CBA36090-7B4E-4FD2-BE89-37400FDC597B}">
      <dsp:nvSpPr>
        <dsp:cNvPr id="0" name=""/>
        <dsp:cNvSpPr/>
      </dsp:nvSpPr>
      <dsp:spPr>
        <a:xfrm>
          <a:off x="4631181" y="21785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b="1" kern="1200" dirty="0"/>
            <a:t>Владеть профессиональной установкой на оказание помощи любому ребенку</a:t>
          </a:r>
        </a:p>
      </dsp:txBody>
      <dsp:txXfrm>
        <a:off x="4814713" y="205317"/>
        <a:ext cx="886172" cy="886172"/>
      </dsp:txXfrm>
    </dsp:sp>
    <dsp:sp modelId="{F949124E-375B-46CA-8B16-A25B0C31415F}">
      <dsp:nvSpPr>
        <dsp:cNvPr id="0" name=""/>
        <dsp:cNvSpPr/>
      </dsp:nvSpPr>
      <dsp:spPr>
        <a:xfrm rot="18600000">
          <a:off x="5458373" y="2109407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996144" y="2091829"/>
        <a:ext cx="56607" cy="56607"/>
      </dsp:txXfrm>
    </dsp:sp>
    <dsp:sp modelId="{69547EFD-B5DD-4A1F-AA9A-EF5CCEFED61C}">
      <dsp:nvSpPr>
        <dsp:cNvPr id="0" name=""/>
        <dsp:cNvSpPr/>
      </dsp:nvSpPr>
      <dsp:spPr>
        <a:xfrm>
          <a:off x="6164477" y="579860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b="1" kern="1200" dirty="0"/>
            <a:t>Использовать в практике своей работы психологические подходы: культурно-исторический, деятельностный и развивающий</a:t>
          </a:r>
        </a:p>
      </dsp:txBody>
      <dsp:txXfrm>
        <a:off x="6348009" y="763392"/>
        <a:ext cx="886172" cy="886172"/>
      </dsp:txXfrm>
    </dsp:sp>
    <dsp:sp modelId="{1D3C8CE6-0CAC-415F-A283-9ABBD824E896}">
      <dsp:nvSpPr>
        <dsp:cNvPr id="0" name=""/>
        <dsp:cNvSpPr/>
      </dsp:nvSpPr>
      <dsp:spPr>
        <a:xfrm rot="21000000">
          <a:off x="5866298" y="2815954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6404069" y="2798376"/>
        <a:ext cx="56607" cy="56607"/>
      </dsp:txXfrm>
    </dsp:sp>
    <dsp:sp modelId="{E8CCBDB5-C249-499F-B256-61ED03EA0970}">
      <dsp:nvSpPr>
        <dsp:cNvPr id="0" name=""/>
        <dsp:cNvSpPr/>
      </dsp:nvSpPr>
      <dsp:spPr>
        <a:xfrm>
          <a:off x="6980327" y="1992953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b="1" kern="1200" dirty="0"/>
            <a:t>Осуществлять (совместно с психологом и другими специалистами) психолого-педагогическое сопровождение основных общеобразовательных программ</a:t>
          </a:r>
        </a:p>
      </dsp:txBody>
      <dsp:txXfrm>
        <a:off x="7163859" y="2176485"/>
        <a:ext cx="886172" cy="886172"/>
      </dsp:txXfrm>
    </dsp:sp>
    <dsp:sp modelId="{6EED5846-A505-4F07-B6B1-E509099F6C4E}">
      <dsp:nvSpPr>
        <dsp:cNvPr id="0" name=""/>
        <dsp:cNvSpPr/>
      </dsp:nvSpPr>
      <dsp:spPr>
        <a:xfrm rot="1800000">
          <a:off x="5724627" y="3619409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6262398" y="3601831"/>
        <a:ext cx="56607" cy="56607"/>
      </dsp:txXfrm>
    </dsp:sp>
    <dsp:sp modelId="{008CD947-037A-4EE7-A2A0-4BC4B2242D31}">
      <dsp:nvSpPr>
        <dsp:cNvPr id="0" name=""/>
        <dsp:cNvSpPr/>
      </dsp:nvSpPr>
      <dsp:spPr>
        <a:xfrm>
          <a:off x="6696985" y="3599863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b="1" kern="1200" dirty="0"/>
            <a:t>Понимать документацию специалистов (психологов, дефектологов, логопедов и т.д.)</a:t>
          </a:r>
        </a:p>
      </dsp:txBody>
      <dsp:txXfrm>
        <a:off x="6880517" y="3783395"/>
        <a:ext cx="886172" cy="886172"/>
      </dsp:txXfrm>
    </dsp:sp>
    <dsp:sp modelId="{01D00459-DD6E-4A02-A84B-A7AE0DFEB9F9}">
      <dsp:nvSpPr>
        <dsp:cNvPr id="0" name=""/>
        <dsp:cNvSpPr/>
      </dsp:nvSpPr>
      <dsp:spPr>
        <a:xfrm rot="4200000">
          <a:off x="5099650" y="4143827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637421" y="4126249"/>
        <a:ext cx="56607" cy="56607"/>
      </dsp:txXfrm>
    </dsp:sp>
    <dsp:sp modelId="{A2E6BA35-29E3-4453-9C84-02E795A6355E}">
      <dsp:nvSpPr>
        <dsp:cNvPr id="0" name=""/>
        <dsp:cNvSpPr/>
      </dsp:nvSpPr>
      <dsp:spPr>
        <a:xfrm>
          <a:off x="5447031" y="4648699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b="1" kern="1200" dirty="0"/>
            <a:t>Составить (совместно с психологом и другими специалистами) психолого-педагогическую характеристику (портрет) личности обучающегося</a:t>
          </a:r>
        </a:p>
      </dsp:txBody>
      <dsp:txXfrm>
        <a:off x="5630563" y="4832231"/>
        <a:ext cx="886172" cy="886172"/>
      </dsp:txXfrm>
    </dsp:sp>
    <dsp:sp modelId="{E1047E10-C8C4-44F4-A77B-F8A037BFEA44}">
      <dsp:nvSpPr>
        <dsp:cNvPr id="0" name=""/>
        <dsp:cNvSpPr/>
      </dsp:nvSpPr>
      <dsp:spPr>
        <a:xfrm rot="6600000">
          <a:off x="4283800" y="4143827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4821571" y="4126249"/>
        <a:ext cx="56607" cy="56607"/>
      </dsp:txXfrm>
    </dsp:sp>
    <dsp:sp modelId="{874A506E-A79E-4FB9-9D79-19744121EDB9}">
      <dsp:nvSpPr>
        <dsp:cNvPr id="0" name=""/>
        <dsp:cNvSpPr/>
      </dsp:nvSpPr>
      <dsp:spPr>
        <a:xfrm>
          <a:off x="3815332" y="4648699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b="1" kern="1200" dirty="0"/>
            <a:t>Разрабатывать и реализовывать индивидуальные образовательные маршруты</a:t>
          </a:r>
        </a:p>
      </dsp:txBody>
      <dsp:txXfrm>
        <a:off x="3998864" y="4832231"/>
        <a:ext cx="886172" cy="886172"/>
      </dsp:txXfrm>
    </dsp:sp>
    <dsp:sp modelId="{72E2EA77-D6E4-4465-A866-AA3EA51C9921}">
      <dsp:nvSpPr>
        <dsp:cNvPr id="0" name=""/>
        <dsp:cNvSpPr/>
      </dsp:nvSpPr>
      <dsp:spPr>
        <a:xfrm rot="9000000">
          <a:off x="3658823" y="3619409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4196594" y="3601831"/>
        <a:ext cx="56607" cy="56607"/>
      </dsp:txXfrm>
    </dsp:sp>
    <dsp:sp modelId="{D764C6D5-472E-4AF1-890D-9A94C4B522AB}">
      <dsp:nvSpPr>
        <dsp:cNvPr id="0" name=""/>
        <dsp:cNvSpPr/>
      </dsp:nvSpPr>
      <dsp:spPr>
        <a:xfrm>
          <a:off x="2565377" y="3599863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b="1" kern="1200" dirty="0"/>
            <a:t>Владеть стандартизированными методами  психодиагностики личностных характеристик и возрастных особенностей обучающихся</a:t>
          </a:r>
        </a:p>
      </dsp:txBody>
      <dsp:txXfrm>
        <a:off x="2748909" y="3783395"/>
        <a:ext cx="886172" cy="886172"/>
      </dsp:txXfrm>
    </dsp:sp>
    <dsp:sp modelId="{98A6B648-3643-4225-BAF1-ACE9E1548B5F}">
      <dsp:nvSpPr>
        <dsp:cNvPr id="0" name=""/>
        <dsp:cNvSpPr/>
      </dsp:nvSpPr>
      <dsp:spPr>
        <a:xfrm rot="11400000">
          <a:off x="3517152" y="2815954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4054923" y="2798376"/>
        <a:ext cx="56607" cy="56607"/>
      </dsp:txXfrm>
    </dsp:sp>
    <dsp:sp modelId="{727A4344-74E5-45BF-873E-FF411F494B16}">
      <dsp:nvSpPr>
        <dsp:cNvPr id="0" name=""/>
        <dsp:cNvSpPr/>
      </dsp:nvSpPr>
      <dsp:spPr>
        <a:xfrm>
          <a:off x="2282036" y="1992953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b="1" kern="1200" dirty="0"/>
            <a:t>Оценивать образовательные результаты</a:t>
          </a:r>
        </a:p>
      </dsp:txBody>
      <dsp:txXfrm>
        <a:off x="2465568" y="2176485"/>
        <a:ext cx="886172" cy="886172"/>
      </dsp:txXfrm>
    </dsp:sp>
    <dsp:sp modelId="{9E3B430E-461F-4CD1-9D64-E958BFC5059F}">
      <dsp:nvSpPr>
        <dsp:cNvPr id="0" name=""/>
        <dsp:cNvSpPr/>
      </dsp:nvSpPr>
      <dsp:spPr>
        <a:xfrm rot="13800000">
          <a:off x="3925077" y="2109407"/>
          <a:ext cx="1132148" cy="21452"/>
        </a:xfrm>
        <a:custGeom>
          <a:avLst/>
          <a:gdLst/>
          <a:ahLst/>
          <a:cxnLst/>
          <a:rect l="0" t="0" r="0" b="0"/>
          <a:pathLst>
            <a:path>
              <a:moveTo>
                <a:pt x="0" y="10726"/>
              </a:moveTo>
              <a:lnTo>
                <a:pt x="1132148" y="1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4462848" y="2091829"/>
        <a:ext cx="56607" cy="56607"/>
      </dsp:txXfrm>
    </dsp:sp>
    <dsp:sp modelId="{606AA4B7-AFD8-433B-95B5-CA32826FFEB7}">
      <dsp:nvSpPr>
        <dsp:cNvPr id="0" name=""/>
        <dsp:cNvSpPr/>
      </dsp:nvSpPr>
      <dsp:spPr>
        <a:xfrm>
          <a:off x="3097885" y="579860"/>
          <a:ext cx="1253236" cy="125323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b="1" kern="1200" dirty="0"/>
            <a:t>Формировать детско-взрослые сообщества</a:t>
          </a:r>
        </a:p>
      </dsp:txBody>
      <dsp:txXfrm>
        <a:off x="3281417" y="763392"/>
        <a:ext cx="886172" cy="8861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4012BF-23FF-405D-969B-6F22F7132587}">
      <dsp:nvSpPr>
        <dsp:cNvPr id="0" name=""/>
        <dsp:cNvSpPr/>
      </dsp:nvSpPr>
      <dsp:spPr>
        <a:xfrm>
          <a:off x="4494905" y="2312295"/>
          <a:ext cx="1525789" cy="1525789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Необходимые знания</a:t>
          </a:r>
        </a:p>
      </dsp:txBody>
      <dsp:txXfrm>
        <a:off x="4718352" y="2535742"/>
        <a:ext cx="1078895" cy="1078895"/>
      </dsp:txXfrm>
    </dsp:sp>
    <dsp:sp modelId="{229DEBBC-7AE0-47DD-B600-78E4F10ECDEE}">
      <dsp:nvSpPr>
        <dsp:cNvPr id="0" name=""/>
        <dsp:cNvSpPr/>
      </dsp:nvSpPr>
      <dsp:spPr>
        <a:xfrm rot="16200000">
          <a:off x="4876317" y="1917753"/>
          <a:ext cx="762965" cy="26117"/>
        </a:xfrm>
        <a:custGeom>
          <a:avLst/>
          <a:gdLst/>
          <a:ahLst/>
          <a:cxnLst/>
          <a:rect l="0" t="0" r="0" b="0"/>
          <a:pathLst>
            <a:path>
              <a:moveTo>
                <a:pt x="0" y="13058"/>
              </a:moveTo>
              <a:lnTo>
                <a:pt x="762965" y="130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238725" y="1911738"/>
        <a:ext cx="38148" cy="38148"/>
      </dsp:txXfrm>
    </dsp:sp>
    <dsp:sp modelId="{04C23AC3-2063-49A5-88DF-636067A901FC}">
      <dsp:nvSpPr>
        <dsp:cNvPr id="0" name=""/>
        <dsp:cNvSpPr/>
      </dsp:nvSpPr>
      <dsp:spPr>
        <a:xfrm>
          <a:off x="4494905" y="23540"/>
          <a:ext cx="1525789" cy="1525789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Педагогические закономерности организации образовательного процесса </a:t>
          </a:r>
        </a:p>
      </dsp:txBody>
      <dsp:txXfrm>
        <a:off x="4718352" y="246987"/>
        <a:ext cx="1078895" cy="1078895"/>
      </dsp:txXfrm>
    </dsp:sp>
    <dsp:sp modelId="{F3FCAE17-64FF-4991-A4B6-35C23E0D31FE}">
      <dsp:nvSpPr>
        <dsp:cNvPr id="0" name=""/>
        <dsp:cNvSpPr/>
      </dsp:nvSpPr>
      <dsp:spPr>
        <a:xfrm rot="19285714">
          <a:off x="5771027" y="2348623"/>
          <a:ext cx="762965" cy="26117"/>
        </a:xfrm>
        <a:custGeom>
          <a:avLst/>
          <a:gdLst/>
          <a:ahLst/>
          <a:cxnLst/>
          <a:rect l="0" t="0" r="0" b="0"/>
          <a:pathLst>
            <a:path>
              <a:moveTo>
                <a:pt x="0" y="13058"/>
              </a:moveTo>
              <a:lnTo>
                <a:pt x="762965" y="130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6133436" y="2342608"/>
        <a:ext cx="38148" cy="38148"/>
      </dsp:txXfrm>
    </dsp:sp>
    <dsp:sp modelId="{AC424B28-22A4-47B8-9CF5-87CC865F0535}">
      <dsp:nvSpPr>
        <dsp:cNvPr id="0" name=""/>
        <dsp:cNvSpPr/>
      </dsp:nvSpPr>
      <dsp:spPr>
        <a:xfrm>
          <a:off x="6284325" y="885279"/>
          <a:ext cx="1525789" cy="1525789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Законы развития личности и проявления личностных свойств, психологические законы периодизации и кризисов развития</a:t>
          </a:r>
        </a:p>
      </dsp:txBody>
      <dsp:txXfrm>
        <a:off x="6507772" y="1108726"/>
        <a:ext cx="1078895" cy="1078895"/>
      </dsp:txXfrm>
    </dsp:sp>
    <dsp:sp modelId="{9F114A4F-457B-43A6-A5A2-68782A99CDA3}">
      <dsp:nvSpPr>
        <dsp:cNvPr id="0" name=""/>
        <dsp:cNvSpPr/>
      </dsp:nvSpPr>
      <dsp:spPr>
        <a:xfrm rot="771429">
          <a:off x="5992002" y="3316779"/>
          <a:ext cx="762965" cy="26117"/>
        </a:xfrm>
        <a:custGeom>
          <a:avLst/>
          <a:gdLst/>
          <a:ahLst/>
          <a:cxnLst/>
          <a:rect l="0" t="0" r="0" b="0"/>
          <a:pathLst>
            <a:path>
              <a:moveTo>
                <a:pt x="0" y="13058"/>
              </a:moveTo>
              <a:lnTo>
                <a:pt x="762965" y="130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6354411" y="3310763"/>
        <a:ext cx="38148" cy="38148"/>
      </dsp:txXfrm>
    </dsp:sp>
    <dsp:sp modelId="{29DF826D-0FA0-4A18-AC92-34FA32DF8D7F}">
      <dsp:nvSpPr>
        <dsp:cNvPr id="0" name=""/>
        <dsp:cNvSpPr/>
      </dsp:nvSpPr>
      <dsp:spPr>
        <a:xfrm>
          <a:off x="6726276" y="2821591"/>
          <a:ext cx="1525789" cy="1525789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Теория и технологии учета возрастных особенностей обучающихся </a:t>
          </a:r>
        </a:p>
      </dsp:txBody>
      <dsp:txXfrm>
        <a:off x="6949723" y="3045038"/>
        <a:ext cx="1078895" cy="1078895"/>
      </dsp:txXfrm>
    </dsp:sp>
    <dsp:sp modelId="{9C4CC755-7D45-4E0A-8887-681656AC0C0F}">
      <dsp:nvSpPr>
        <dsp:cNvPr id="0" name=""/>
        <dsp:cNvSpPr/>
      </dsp:nvSpPr>
      <dsp:spPr>
        <a:xfrm rot="3857143">
          <a:off x="5372844" y="4093179"/>
          <a:ext cx="762965" cy="26117"/>
        </a:xfrm>
        <a:custGeom>
          <a:avLst/>
          <a:gdLst/>
          <a:ahLst/>
          <a:cxnLst/>
          <a:rect l="0" t="0" r="0" b="0"/>
          <a:pathLst>
            <a:path>
              <a:moveTo>
                <a:pt x="0" y="13058"/>
              </a:moveTo>
              <a:lnTo>
                <a:pt x="762965" y="130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735252" y="4087164"/>
        <a:ext cx="38148" cy="38148"/>
      </dsp:txXfrm>
    </dsp:sp>
    <dsp:sp modelId="{3E5A753C-18C3-469A-AB83-1AEBC968B151}">
      <dsp:nvSpPr>
        <dsp:cNvPr id="0" name=""/>
        <dsp:cNvSpPr/>
      </dsp:nvSpPr>
      <dsp:spPr>
        <a:xfrm>
          <a:off x="5487958" y="4374392"/>
          <a:ext cx="1525789" cy="1525789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Закономерности формирования детско-взрослых сообществ, их социально-психологических особенности и закономерности развития детских и подростковых сообществ</a:t>
          </a:r>
        </a:p>
      </dsp:txBody>
      <dsp:txXfrm>
        <a:off x="5711405" y="4597839"/>
        <a:ext cx="1078895" cy="1078895"/>
      </dsp:txXfrm>
    </dsp:sp>
    <dsp:sp modelId="{CD6A0566-C762-4F8D-8372-AF269D503195}">
      <dsp:nvSpPr>
        <dsp:cNvPr id="0" name=""/>
        <dsp:cNvSpPr/>
      </dsp:nvSpPr>
      <dsp:spPr>
        <a:xfrm rot="6942857">
          <a:off x="4379790" y="4093179"/>
          <a:ext cx="762965" cy="26117"/>
        </a:xfrm>
        <a:custGeom>
          <a:avLst/>
          <a:gdLst/>
          <a:ahLst/>
          <a:cxnLst/>
          <a:rect l="0" t="0" r="0" b="0"/>
          <a:pathLst>
            <a:path>
              <a:moveTo>
                <a:pt x="0" y="13058"/>
              </a:moveTo>
              <a:lnTo>
                <a:pt x="762965" y="130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4742199" y="4087164"/>
        <a:ext cx="38148" cy="38148"/>
      </dsp:txXfrm>
    </dsp:sp>
    <dsp:sp modelId="{155FB973-085C-469C-91BF-FCB3D76CC1C4}">
      <dsp:nvSpPr>
        <dsp:cNvPr id="0" name=""/>
        <dsp:cNvSpPr/>
      </dsp:nvSpPr>
      <dsp:spPr>
        <a:xfrm>
          <a:off x="3501851" y="4374392"/>
          <a:ext cx="1525789" cy="1525789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Основные закономерности семейных отношений, позволяющие эффективно работать с родительской общественностью</a:t>
          </a:r>
        </a:p>
      </dsp:txBody>
      <dsp:txXfrm>
        <a:off x="3725298" y="4597839"/>
        <a:ext cx="1078895" cy="1078895"/>
      </dsp:txXfrm>
    </dsp:sp>
    <dsp:sp modelId="{9AAA82F6-EDA9-462B-9EAB-E9C793E64C58}">
      <dsp:nvSpPr>
        <dsp:cNvPr id="0" name=""/>
        <dsp:cNvSpPr/>
      </dsp:nvSpPr>
      <dsp:spPr>
        <a:xfrm rot="10065939">
          <a:off x="3790513" y="3301144"/>
          <a:ext cx="730007" cy="26117"/>
        </a:xfrm>
        <a:custGeom>
          <a:avLst/>
          <a:gdLst/>
          <a:ahLst/>
          <a:cxnLst/>
          <a:rect l="0" t="0" r="0" b="0"/>
          <a:pathLst>
            <a:path>
              <a:moveTo>
                <a:pt x="0" y="13058"/>
              </a:moveTo>
              <a:lnTo>
                <a:pt x="730007" y="130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4137266" y="3295953"/>
        <a:ext cx="36500" cy="36500"/>
      </dsp:txXfrm>
    </dsp:sp>
    <dsp:sp modelId="{127D210E-6F46-4AAC-962C-0C679899D705}">
      <dsp:nvSpPr>
        <dsp:cNvPr id="0" name=""/>
        <dsp:cNvSpPr/>
      </dsp:nvSpPr>
      <dsp:spPr>
        <a:xfrm>
          <a:off x="2290339" y="2790322"/>
          <a:ext cx="1525789" cy="1525789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Основы психодиагностики и основные признаки отклонения в развитии детей</a:t>
          </a:r>
        </a:p>
      </dsp:txBody>
      <dsp:txXfrm>
        <a:off x="2513786" y="3013769"/>
        <a:ext cx="1078895" cy="1078895"/>
      </dsp:txXfrm>
    </dsp:sp>
    <dsp:sp modelId="{E5F2C41F-F870-4A6D-B325-D555EE9CD7A4}">
      <dsp:nvSpPr>
        <dsp:cNvPr id="0" name=""/>
        <dsp:cNvSpPr/>
      </dsp:nvSpPr>
      <dsp:spPr>
        <a:xfrm rot="13114286">
          <a:off x="3981606" y="2348623"/>
          <a:ext cx="762965" cy="26117"/>
        </a:xfrm>
        <a:custGeom>
          <a:avLst/>
          <a:gdLst/>
          <a:ahLst/>
          <a:cxnLst/>
          <a:rect l="0" t="0" r="0" b="0"/>
          <a:pathLst>
            <a:path>
              <a:moveTo>
                <a:pt x="0" y="13058"/>
              </a:moveTo>
              <a:lnTo>
                <a:pt x="762965" y="130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4344015" y="2342608"/>
        <a:ext cx="38148" cy="38148"/>
      </dsp:txXfrm>
    </dsp:sp>
    <dsp:sp modelId="{52E32E82-DF5B-4D15-B062-E8CD1946A71B}">
      <dsp:nvSpPr>
        <dsp:cNvPr id="0" name=""/>
        <dsp:cNvSpPr/>
      </dsp:nvSpPr>
      <dsp:spPr>
        <a:xfrm>
          <a:off x="2705484" y="885279"/>
          <a:ext cx="1525789" cy="1525789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Социально-психологические особенности и закономерности развития  детско-взрослых сообществ</a:t>
          </a:r>
        </a:p>
      </dsp:txBody>
      <dsp:txXfrm>
        <a:off x="2928931" y="1108726"/>
        <a:ext cx="1078895" cy="10788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FEED-6F12-4DC7-B047-289DC619F5E1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4E31F02-5435-4971-AB69-0C3D018A7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5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FEED-6F12-4DC7-B047-289DC619F5E1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31F02-5435-4971-AB69-0C3D018A7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58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FEED-6F12-4DC7-B047-289DC619F5E1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31F02-5435-4971-AB69-0C3D018A7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97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FEED-6F12-4DC7-B047-289DC619F5E1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31F02-5435-4971-AB69-0C3D018A7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242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8B7FEED-6F12-4DC7-B047-289DC619F5E1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4E31F02-5435-4971-AB69-0C3D018A7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288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FEED-6F12-4DC7-B047-289DC619F5E1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31F02-5435-4971-AB69-0C3D018A7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5777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FEED-6F12-4DC7-B047-289DC619F5E1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31F02-5435-4971-AB69-0C3D018A7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8195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FEED-6F12-4DC7-B047-289DC619F5E1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31F02-5435-4971-AB69-0C3D018A7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688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FEED-6F12-4DC7-B047-289DC619F5E1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31F02-5435-4971-AB69-0C3D018A7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631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FEED-6F12-4DC7-B047-289DC619F5E1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31F02-5435-4971-AB69-0C3D018A7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1642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FEED-6F12-4DC7-B047-289DC619F5E1}" type="datetimeFigureOut">
              <a:rPr lang="ru-RU" smtClean="0"/>
              <a:t>30.10.2019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31F02-5435-4971-AB69-0C3D018A7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54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78B7FEED-6F12-4DC7-B047-289DC619F5E1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4E31F02-5435-4971-AB69-0C3D018A7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05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cap="none" dirty="0">
                <a:solidFill>
                  <a:prstClr val="black"/>
                </a:solidFill>
                <a:latin typeface="Arial Black" panose="020B0A04020102020204" pitchFamily="34" charset="0"/>
              </a:rPr>
              <a:t>Профессиональный стандарт как инструмент развития современных профессиональных компетенций педагогов ОО.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9847" y="4389120"/>
            <a:ext cx="8584791" cy="1069848"/>
          </a:xfrm>
        </p:spPr>
        <p:txBody>
          <a:bodyPr>
            <a:noAutofit/>
          </a:bodyPr>
          <a:lstStyle/>
          <a:p>
            <a:pPr algn="r"/>
            <a:r>
              <a:rPr lang="ru-RU" sz="1600" dirty="0">
                <a:latin typeface="Arial Black" panose="020B0A04020102020204" pitchFamily="34" charset="0"/>
              </a:rPr>
              <a:t>Выступление подготовила:</a:t>
            </a:r>
          </a:p>
          <a:p>
            <a:pPr lvl="0" algn="r">
              <a:spcBef>
                <a:spcPts val="1000"/>
              </a:spcBef>
              <a:buClrTx/>
              <a:buSzTx/>
            </a:pPr>
            <a:r>
              <a:rPr lang="ru-RU" sz="1600" dirty="0">
                <a:solidFill>
                  <a:prstClr val="black"/>
                </a:solidFill>
                <a:latin typeface="Arial Black" panose="020B0A04020102020204" pitchFamily="34" charset="0"/>
              </a:rPr>
              <a:t>Учитель изобразительного искусства 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</a:p>
          <a:p>
            <a:pPr algn="r"/>
            <a:r>
              <a:rPr lang="ru-RU" sz="1600" dirty="0" err="1">
                <a:latin typeface="Arial Black" panose="020B0A04020102020204" pitchFamily="34" charset="0"/>
              </a:rPr>
              <a:t>Столбченко</a:t>
            </a:r>
            <a:r>
              <a:rPr lang="ru-RU" sz="1600" dirty="0">
                <a:latin typeface="Arial Black" panose="020B0A04020102020204" pitchFamily="34" charset="0"/>
              </a:rPr>
              <a:t> Анна Николаевна</a:t>
            </a:r>
          </a:p>
          <a:p>
            <a:pPr algn="r"/>
            <a:r>
              <a:rPr lang="ru-RU" sz="1600" dirty="0">
                <a:latin typeface="Arial Black" panose="020B0A04020102020204" pitchFamily="34" charset="0"/>
              </a:rPr>
              <a:t>Инженерный лицей «НГТУ»</a:t>
            </a:r>
          </a:p>
        </p:txBody>
      </p:sp>
    </p:spTree>
    <p:extLst>
      <p:ext uri="{BB962C8B-B14F-4D97-AF65-F5344CB8AC3E}">
        <p14:creationId xmlns:p14="http://schemas.microsoft.com/office/powerpoint/2010/main" val="936319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53851"/>
            <a:ext cx="10515600" cy="7036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latin typeface="Arial Black" panose="020B0A04020102020204" pitchFamily="34" charset="0"/>
              </a:rPr>
              <a:t>Трудовые действия</a:t>
            </a:r>
            <a:br>
              <a:rPr lang="ru-RU" dirty="0">
                <a:effectLst/>
                <a:latin typeface="Arial Black" panose="020B0A04020102020204" pitchFamily="34" charset="0"/>
              </a:rPr>
            </a:br>
            <a:endParaRPr lang="ru-RU" dirty="0">
              <a:latin typeface="Arial Black" panose="020B0A04020102020204" pitchFamily="34" charset="0"/>
            </a:endParaRP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01A0BA56-8E72-458E-AA44-B6EEB2C57E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0186081"/>
              </p:ext>
            </p:extLst>
          </p:nvPr>
        </p:nvGraphicFramePr>
        <p:xfrm>
          <a:off x="838200" y="705678"/>
          <a:ext cx="10515600" cy="5923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3020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4ADE1F-6215-463E-82FF-FE592771B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484632"/>
            <a:ext cx="10913165" cy="668307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Развивающая деятельность</a:t>
            </a:r>
            <a:endParaRPr lang="ru-RU" sz="32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4F41D0-1E95-4BDE-9EF5-841A8BE47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639957"/>
            <a:ext cx="10058400" cy="4532243"/>
          </a:xfrm>
        </p:spPr>
        <p:txBody>
          <a:bodyPr>
            <a:normAutofit lnSpcReduction="10000"/>
          </a:bodyPr>
          <a:lstStyle/>
          <a:p>
            <a:pPr lvl="0" algn="ctr">
              <a:buClr>
                <a:srgbClr val="92278F">
                  <a:lumMod val="75000"/>
                </a:srgbClr>
              </a:buClr>
            </a:pPr>
            <a:r>
              <a:rPr lang="ru-RU" sz="22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ТРУДОВЫЕ ДЕЙСТВИЯ</a:t>
            </a:r>
          </a:p>
          <a:p>
            <a:pPr lvl="0">
              <a:buClr>
                <a:srgbClr val="92278F">
                  <a:lumMod val="75000"/>
                </a:srgbClr>
              </a:buClr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Выявление в ходе наблюдения поведенческих и личностных проблем обучающихся, связанных с особенностями их развития</a:t>
            </a:r>
          </a:p>
          <a:p>
            <a:pPr lvl="0">
              <a:buClr>
                <a:srgbClr val="92278F">
                  <a:lumMod val="75000"/>
                </a:srgbClr>
              </a:buClr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Оценка параметров и проектирование психологически безопасной и комфортной образовательной среды, разработка программ профилактики различных форм насилия в школе</a:t>
            </a:r>
          </a:p>
          <a:p>
            <a:pPr lvl="0">
              <a:buClr>
                <a:srgbClr val="92278F">
                  <a:lumMod val="75000"/>
                </a:srgbClr>
              </a:buClr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Применение инструментария и методов диагностики и оценки показателей уровня и динамики развития ребенка</a:t>
            </a:r>
          </a:p>
          <a:p>
            <a:pPr lvl="0">
              <a:buClr>
                <a:srgbClr val="92278F">
                  <a:lumMod val="75000"/>
                </a:srgbClr>
              </a:buClr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Освоение и применение психолого-педагогических технологий (в том числе инклюзивных)</a:t>
            </a:r>
          </a:p>
          <a:p>
            <a:pPr lvl="0">
              <a:buClr>
                <a:srgbClr val="92278F">
                  <a:lumMod val="75000"/>
                </a:srgbClr>
              </a:buClr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и реализация программ развития универсальных учебных действий</a:t>
            </a:r>
            <a:endParaRPr lang="ru-RU" sz="22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147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4ADE1F-6215-463E-82FF-FE592771B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484632"/>
            <a:ext cx="10913165" cy="668307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Развивающая деятельность</a:t>
            </a:r>
            <a:endParaRPr lang="ru-RU" sz="32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4F41D0-1E95-4BDE-9EF5-841A8BE47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639957"/>
            <a:ext cx="10058400" cy="4532243"/>
          </a:xfrm>
        </p:spPr>
        <p:txBody>
          <a:bodyPr>
            <a:normAutofit fontScale="92500" lnSpcReduction="20000"/>
          </a:bodyPr>
          <a:lstStyle/>
          <a:p>
            <a:pPr lvl="0" algn="ctr">
              <a:buClr>
                <a:srgbClr val="92278F">
                  <a:lumMod val="75000"/>
                </a:srgbClr>
              </a:buClr>
            </a:pPr>
            <a:r>
              <a:rPr lang="ru-RU" sz="22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ТРУДОВЫЕ ДЕЙСТВИЯ</a:t>
            </a:r>
          </a:p>
          <a:p>
            <a:pPr lvl="0">
              <a:buClr>
                <a:srgbClr val="92278F">
                  <a:lumMod val="75000"/>
                </a:srgbClr>
              </a:buClr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Оказание адресной помощи обучающимся </a:t>
            </a:r>
          </a:p>
          <a:p>
            <a:pPr lvl="0">
              <a:buClr>
                <a:srgbClr val="92278F">
                  <a:lumMod val="75000"/>
                </a:srgbClr>
              </a:buClr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другими специалистами в рамках психолого-медико-педагогического консилиума</a:t>
            </a:r>
          </a:p>
          <a:p>
            <a:pPr lvl="0">
              <a:buClr>
                <a:srgbClr val="92278F">
                  <a:lumMod val="75000"/>
                </a:srgbClr>
              </a:buClr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Разработка (совместно с другими специалистами) и реализация совместно с родителями (законными представителями) программ индивидуального развития ребенка </a:t>
            </a:r>
          </a:p>
          <a:p>
            <a:pPr lvl="0">
              <a:buClr>
                <a:srgbClr val="92278F">
                  <a:lumMod val="75000"/>
                </a:srgbClr>
              </a:buClr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Освоение и адекватное применение специальных технологий и методов, позволяющих проводить коррекционно-развивающую работу</a:t>
            </a:r>
          </a:p>
          <a:p>
            <a:pPr lvl="0">
              <a:buClr>
                <a:srgbClr val="92278F">
                  <a:lumMod val="75000"/>
                </a:srgbClr>
              </a:buClr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у обучающихся познавательной активности, самостоятельности, инициативы, творческих способностей, формирование гражданской позиции, способности к труду и жизни в условиях современного мира, формирование у обучающихся культуры здорового и безопасного образа жизни</a:t>
            </a:r>
          </a:p>
          <a:p>
            <a:pPr lvl="0">
              <a:buClr>
                <a:srgbClr val="92278F">
                  <a:lumMod val="75000"/>
                </a:srgbClr>
              </a:buClr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системы регуляции поведения и деятельности обучающихся </a:t>
            </a:r>
            <a:endParaRPr lang="ru-RU" sz="22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723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36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latin typeface="Arial Black" panose="020B0A04020102020204" pitchFamily="34" charset="0"/>
              </a:rPr>
              <a:t>Трудовые действия</a:t>
            </a:r>
            <a:br>
              <a:rPr lang="ru-RU" dirty="0">
                <a:effectLst/>
                <a:latin typeface="Arial Black" panose="020B0A04020102020204" pitchFamily="34" charset="0"/>
              </a:rPr>
            </a:br>
            <a:endParaRPr lang="ru-RU" dirty="0">
              <a:latin typeface="Arial Black" panose="020B0A04020102020204" pitchFamily="34" charset="0"/>
            </a:endParaRP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01A0BA56-8E72-458E-AA44-B6EEB2C57E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0212479"/>
              </p:ext>
            </p:extLst>
          </p:nvPr>
        </p:nvGraphicFramePr>
        <p:xfrm>
          <a:off x="838200" y="705678"/>
          <a:ext cx="10515600" cy="5923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9839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53851"/>
            <a:ext cx="10515600" cy="7036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latin typeface="Arial Black" panose="020B0A04020102020204" pitchFamily="34" charset="0"/>
              </a:rPr>
              <a:t>Трудовые действия</a:t>
            </a:r>
            <a:br>
              <a:rPr lang="ru-RU" dirty="0">
                <a:effectLst/>
                <a:latin typeface="Arial Black" panose="020B0A04020102020204" pitchFamily="34" charset="0"/>
              </a:rPr>
            </a:br>
            <a:endParaRPr lang="ru-RU" dirty="0">
              <a:latin typeface="Arial Black" panose="020B0A04020102020204" pitchFamily="34" charset="0"/>
            </a:endParaRP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01A0BA56-8E72-458E-AA44-B6EEB2C57E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796493"/>
              </p:ext>
            </p:extLst>
          </p:nvPr>
        </p:nvGraphicFramePr>
        <p:xfrm>
          <a:off x="838200" y="705678"/>
          <a:ext cx="10515600" cy="5923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1346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82F31D5-0C22-4086-A8C4-F8FB471671A9}"/>
              </a:ext>
            </a:extLst>
          </p:cNvPr>
          <p:cNvSpPr/>
          <p:nvPr/>
        </p:nvSpPr>
        <p:spPr>
          <a:xfrm rot="20464123">
            <a:off x="3210339" y="113943"/>
            <a:ext cx="630140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Соблюдение правовых, нравственных и этических норм, требований профессиональной этики</a:t>
            </a:r>
          </a:p>
        </p:txBody>
      </p:sp>
    </p:spTree>
    <p:extLst>
      <p:ext uri="{BB962C8B-B14F-4D97-AF65-F5344CB8AC3E}">
        <p14:creationId xmlns:p14="http://schemas.microsoft.com/office/powerpoint/2010/main" val="1124839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D0B349-2987-458C-A8EB-811FA6FBB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167" y="130629"/>
            <a:ext cx="10559081" cy="2677885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15000"/>
              </a:lnSpc>
              <a:spcBef>
                <a:spcPts val="0"/>
              </a:spcBef>
            </a:pPr>
            <a:br>
              <a:rPr lang="ru-RU" sz="2400" b="1" dirty="0">
                <a:latin typeface="Arial Black" panose="020B0A04020102020204" pitchFamily="34" charset="0"/>
              </a:rPr>
            </a:br>
            <a:r>
              <a:rPr lang="ru-RU" sz="4000" b="1" dirty="0">
                <a:latin typeface="Arial Black" panose="020B0A04020102020204" pitchFamily="34" charset="0"/>
              </a:rPr>
              <a:t>Трудовая функция</a:t>
            </a:r>
            <a:br>
              <a:rPr lang="ru-RU" sz="4000" b="1" dirty="0">
                <a:latin typeface="Arial Black" panose="020B0A04020102020204" pitchFamily="34" charset="0"/>
              </a:rPr>
            </a:br>
            <a:br>
              <a:rPr lang="ru-RU" sz="4000" b="1" dirty="0">
                <a:latin typeface="Arial Black" panose="020B0A04020102020204" pitchFamily="34" charset="0"/>
              </a:rPr>
            </a:br>
            <a:r>
              <a:rPr lang="ru-RU" sz="2400" cap="none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Педагогическая деятельность по проектированию и реализации </a:t>
            </a:r>
            <a:br>
              <a:rPr lang="ru-RU" sz="2400" cap="none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lang="ru-RU" sz="2400" cap="none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образовательного процесса в образовательных организациях </a:t>
            </a:r>
            <a:r>
              <a:rPr lang="ru-RU" sz="2400" cap="none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lang="ru-RU" sz="2400" cap="none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дошкольного, начального общего, основного общего, среднего общего образования</a:t>
            </a:r>
            <a:br>
              <a:rPr lang="ru-RU" sz="2400" cap="none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sz="24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161FAC5-93E6-429D-B38B-BC8493C0F7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4066913"/>
              </p:ext>
            </p:extLst>
          </p:nvPr>
        </p:nvGraphicFramePr>
        <p:xfrm>
          <a:off x="1069975" y="3088432"/>
          <a:ext cx="10058400" cy="3083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DFC2CC78-DAB6-4F96-9A8F-D8FE13409F3E}"/>
              </a:ext>
            </a:extLst>
          </p:cNvPr>
          <p:cNvCxnSpPr/>
          <p:nvPr/>
        </p:nvCxnSpPr>
        <p:spPr>
          <a:xfrm>
            <a:off x="8882743" y="2491273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5292AE78-54DE-4FF8-B63A-AB17AA15EC2F}"/>
              </a:ext>
            </a:extLst>
          </p:cNvPr>
          <p:cNvCxnSpPr>
            <a:cxnSpLocks/>
          </p:cNvCxnSpPr>
          <p:nvPr/>
        </p:nvCxnSpPr>
        <p:spPr>
          <a:xfrm>
            <a:off x="6242180" y="2687216"/>
            <a:ext cx="0" cy="8864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D435B5CB-F975-4026-87F4-570316303883}"/>
              </a:ext>
            </a:extLst>
          </p:cNvPr>
          <p:cNvCxnSpPr>
            <a:cxnSpLocks/>
          </p:cNvCxnSpPr>
          <p:nvPr/>
        </p:nvCxnSpPr>
        <p:spPr>
          <a:xfrm flipH="1">
            <a:off x="2575249" y="2491273"/>
            <a:ext cx="793103" cy="93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5368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9209"/>
            <a:ext cx="10515600" cy="874643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600" dirty="0">
                <a:latin typeface="Arial Black" panose="020B0A04020102020204" pitchFamily="34" charset="0"/>
              </a:rPr>
            </a:br>
            <a:br>
              <a:rPr lang="ru-RU" sz="3600" dirty="0">
                <a:latin typeface="Arial Black" panose="020B0A04020102020204" pitchFamily="34" charset="0"/>
              </a:rPr>
            </a:b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Общепедагогическая функция. Обучение.</a:t>
            </a:r>
            <a:br>
              <a:rPr lang="ru-RU" b="1" dirty="0">
                <a:effectLst/>
                <a:latin typeface="Arial Black" panose="020B0A04020102020204" pitchFamily="34" charset="0"/>
              </a:rPr>
            </a:br>
            <a:endParaRPr lang="ru-RU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13184"/>
            <a:ext cx="10515600" cy="5063780"/>
          </a:xfrm>
        </p:spPr>
        <p:txBody>
          <a:bodyPr>
            <a:normAutofit fontScale="92500"/>
          </a:bodyPr>
          <a:lstStyle/>
          <a:p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ТРУДОВЫЕ ДЕЙСТВИЯ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Разработка и реализация программ учебных дисциплин в рамках основной общеобразовательной программы 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Осуществление профессиональной деятельности в соответствии с требованиями федеральных государственных образовательных стандартов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дошкольного, начального общего, основного общего, среднего общего образования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Участие в разработке и реализации программы развития образовательной организации в целях создания безопасной и комфортной образовательной среды 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Планирование и проведение учебных занятий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Систематический анализ эффективности учебных занятий и подходов к обучению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80498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4ADE1F-6215-463E-82FF-FE592771B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484632"/>
            <a:ext cx="10913165" cy="668307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Общепедагогическая функция. Обучение</a:t>
            </a:r>
            <a:endParaRPr lang="ru-RU" sz="32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4F41D0-1E95-4BDE-9EF5-841A8BE47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639957"/>
            <a:ext cx="10058400" cy="4532243"/>
          </a:xfrm>
        </p:spPr>
        <p:txBody>
          <a:bodyPr/>
          <a:lstStyle/>
          <a:p>
            <a:pPr lvl="0" algn="ctr">
              <a:buClr>
                <a:srgbClr val="92278F">
                  <a:lumMod val="75000"/>
                </a:srgbClr>
              </a:buClr>
            </a:pPr>
            <a:r>
              <a:rPr lang="ru-RU" sz="22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ТРУДОВЫЕ ДЕЙСТВИЯ</a:t>
            </a:r>
          </a:p>
          <a:p>
            <a:pPr lvl="0">
              <a:buClr>
                <a:srgbClr val="92278F">
                  <a:lumMod val="75000"/>
                </a:srgbClr>
              </a:buClr>
            </a:pP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Организация, осуществление контроля и оценки учебных достижений, текущих и итоговых результатов освоения основной образовательной программы обучающимися</a:t>
            </a:r>
          </a:p>
          <a:p>
            <a:pPr lvl="0">
              <a:buClr>
                <a:srgbClr val="92278F">
                  <a:lumMod val="75000"/>
                </a:srgbClr>
              </a:buClr>
            </a:pP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универсальных учебных действий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навыков, связанных с информационно-коммуникационными технологиями (далее – ИКТ) 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мотивации к обучению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Объективная оценка знаний обучающихся на основе тестирования и других методов контроля в соответствии с реальными учебными возможностями детей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8312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36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latin typeface="Arial Black" panose="020B0A04020102020204" pitchFamily="34" charset="0"/>
              </a:rPr>
              <a:t>Трудовые действия</a:t>
            </a:r>
            <a:br>
              <a:rPr lang="ru-RU" dirty="0">
                <a:effectLst/>
                <a:latin typeface="Arial Black" panose="020B0A04020102020204" pitchFamily="34" charset="0"/>
              </a:rPr>
            </a:br>
            <a:endParaRPr lang="ru-RU" dirty="0">
              <a:latin typeface="Arial Black" panose="020B0A04020102020204" pitchFamily="34" charset="0"/>
            </a:endParaRP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01A0BA56-8E72-458E-AA44-B6EEB2C57E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8504229"/>
              </p:ext>
            </p:extLst>
          </p:nvPr>
        </p:nvGraphicFramePr>
        <p:xfrm>
          <a:off x="838200" y="705678"/>
          <a:ext cx="10515600" cy="5923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7204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53851"/>
            <a:ext cx="10515600" cy="7036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latin typeface="Arial Black" panose="020B0A04020102020204" pitchFamily="34" charset="0"/>
              </a:rPr>
              <a:t>Трудовые действия</a:t>
            </a:r>
            <a:br>
              <a:rPr lang="ru-RU" dirty="0">
                <a:effectLst/>
                <a:latin typeface="Arial Black" panose="020B0A04020102020204" pitchFamily="34" charset="0"/>
              </a:rPr>
            </a:br>
            <a:endParaRPr lang="ru-RU" dirty="0">
              <a:latin typeface="Arial Black" panose="020B0A04020102020204" pitchFamily="34" charset="0"/>
            </a:endParaRP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01A0BA56-8E72-458E-AA44-B6EEB2C57E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747714"/>
              </p:ext>
            </p:extLst>
          </p:nvPr>
        </p:nvGraphicFramePr>
        <p:xfrm>
          <a:off x="838200" y="705678"/>
          <a:ext cx="10515600" cy="5923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5509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9209"/>
            <a:ext cx="10515600" cy="874643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600" dirty="0">
                <a:latin typeface="Arial Black" panose="020B0A04020102020204" pitchFamily="34" charset="0"/>
              </a:rPr>
            </a:b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Воспитательная деятельность</a:t>
            </a:r>
            <a:br>
              <a:rPr lang="ru-RU" sz="3600" b="1" dirty="0">
                <a:latin typeface="Arial Black" panose="020B0A04020102020204" pitchFamily="34" charset="0"/>
              </a:rPr>
            </a:br>
            <a:endParaRPr lang="ru-RU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13184"/>
            <a:ext cx="10515600" cy="5063780"/>
          </a:xfrm>
        </p:spPr>
        <p:txBody>
          <a:bodyPr>
            <a:normAutofit/>
          </a:bodyPr>
          <a:lstStyle/>
          <a:p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ТРУДОВЫЕ ДЕЙСТВИЯ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Регулирование поведения обучающихся для обеспечения безопасной образовательной среды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Реализация современных, в том числе интерактивных, форм и методов воспитательной работы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Постановка воспитательных целей, способствующих развитию обучающихся, независимо от их способностей и характера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Определение и принятие четких правил поведения обучающимися в соответствии с уставом образовательной организации и правилами внутреннего распорядка  образовательной организации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Проектирование и реализация воспитательных программ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19675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9209"/>
            <a:ext cx="10515600" cy="874643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600" dirty="0">
                <a:latin typeface="Arial Black" panose="020B0A04020102020204" pitchFamily="34" charset="0"/>
              </a:rPr>
            </a:b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Воспитательная деятельность</a:t>
            </a:r>
            <a:br>
              <a:rPr lang="ru-RU" sz="3600" b="1" dirty="0">
                <a:latin typeface="Arial Black" panose="020B0A04020102020204" pitchFamily="34" charset="0"/>
              </a:rPr>
            </a:br>
            <a:endParaRPr lang="ru-RU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13183"/>
            <a:ext cx="10515600" cy="5615607"/>
          </a:xfrm>
        </p:spPr>
        <p:txBody>
          <a:bodyPr>
            <a:normAutofit fontScale="92500" lnSpcReduction="20000"/>
          </a:bodyPr>
          <a:lstStyle/>
          <a:p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ТРУДОВЫЕ ДЕЙСТВИЯ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Реализация воспитательных возможностей различных видов деятельности ребенка (учебной, игровой, трудовой, спортивной, художественной и т.д.)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Проектирование ситуаций и событий, развивающих эмоционально-ценностную сферу ребенка (культуру переживаний и ценностные ориентации ребенка)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Помощь и поддержка в организации деятельности ученических органов самоуправления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Создание, поддержание уклада, атмосферы и традиций жизни образовательной организации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у обучающихся познавательной активности, самостоятельности, инициативы, творческих способностей, формирование гражданской позиции, способности к труду и жизни в условиях современного мира, формирование у обучающихся культуры здорового и безопасного образа жизни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толерантности и навыков поведения в изменяющейся поликультурной среде 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Использование конструктивных воспитательных усилий родителей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41382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36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latin typeface="Arial Black" panose="020B0A04020102020204" pitchFamily="34" charset="0"/>
              </a:rPr>
              <a:t>Трудовые действия</a:t>
            </a:r>
            <a:br>
              <a:rPr lang="ru-RU" dirty="0">
                <a:effectLst/>
                <a:latin typeface="Arial Black" panose="020B0A04020102020204" pitchFamily="34" charset="0"/>
              </a:rPr>
            </a:br>
            <a:endParaRPr lang="ru-RU" dirty="0">
              <a:latin typeface="Arial Black" panose="020B0A04020102020204" pitchFamily="34" charset="0"/>
            </a:endParaRP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01A0BA56-8E72-458E-AA44-B6EEB2C57E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445925"/>
              </p:ext>
            </p:extLst>
          </p:nvPr>
        </p:nvGraphicFramePr>
        <p:xfrm>
          <a:off x="838200" y="705678"/>
          <a:ext cx="10515600" cy="5923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4364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Фиолетовый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355</TotalTime>
  <Words>998</Words>
  <Application>Microsoft Office PowerPoint</Application>
  <PresentationFormat>Широкоэкранный</PresentationFormat>
  <Paragraphs>116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 Black</vt:lpstr>
      <vt:lpstr>Calibri</vt:lpstr>
      <vt:lpstr>Cambria</vt:lpstr>
      <vt:lpstr>Rockwell</vt:lpstr>
      <vt:lpstr>Rockwell Condensed</vt:lpstr>
      <vt:lpstr>Segoe UI Black</vt:lpstr>
      <vt:lpstr>Times New Roman</vt:lpstr>
      <vt:lpstr>Wingdings</vt:lpstr>
      <vt:lpstr>Дерево</vt:lpstr>
      <vt:lpstr>Профессиональный стандарт как инструмент развития современных профессиональных компетенций педагогов ОО.</vt:lpstr>
      <vt:lpstr> Трудовая функция  Педагогическая деятельность по проектированию и реализации  образовательного процесса в образовательных организациях  дошкольного, начального общего, основного общего, среднего общего образования </vt:lpstr>
      <vt:lpstr>  Общепедагогическая функция. Обучение. </vt:lpstr>
      <vt:lpstr>Общепедагогическая функция. Обучение</vt:lpstr>
      <vt:lpstr>Трудовые действия </vt:lpstr>
      <vt:lpstr>Трудовые действия </vt:lpstr>
      <vt:lpstr> Воспитательная деятельность </vt:lpstr>
      <vt:lpstr> Воспитательная деятельность </vt:lpstr>
      <vt:lpstr>Трудовые действия </vt:lpstr>
      <vt:lpstr>Трудовые действия </vt:lpstr>
      <vt:lpstr>Развивающая деятельность</vt:lpstr>
      <vt:lpstr>Развивающая деятельность</vt:lpstr>
      <vt:lpstr>Трудовые действия </vt:lpstr>
      <vt:lpstr>Трудовые действия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ПРОФЕССИОНАЛЬНЫЙ СТАНДАРТ   Педагог-психолог  (психолог в сфере образования) </dc:title>
  <dc:creator>User</dc:creator>
  <cp:lastModifiedBy>Дмитрий</cp:lastModifiedBy>
  <cp:revision>24</cp:revision>
  <dcterms:created xsi:type="dcterms:W3CDTF">2018-08-21T15:23:43Z</dcterms:created>
  <dcterms:modified xsi:type="dcterms:W3CDTF">2019-10-30T16:59:11Z</dcterms:modified>
</cp:coreProperties>
</file>