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80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81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81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87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03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09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71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6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2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91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B99A6-D0E0-4C8C-BDC3-604A93C36841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1928F-60AD-4379-8877-2C90AA1C8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91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763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20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9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211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2019-04-15T06:12:02Z</dcterms:created>
  <dcterms:modified xsi:type="dcterms:W3CDTF">2019-04-15T06:13:03Z</dcterms:modified>
</cp:coreProperties>
</file>