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8" r:id="rId3"/>
    <p:sldId id="257" r:id="rId4"/>
    <p:sldId id="265" r:id="rId5"/>
    <p:sldId id="282" r:id="rId6"/>
    <p:sldId id="258" r:id="rId7"/>
    <p:sldId id="260" r:id="rId8"/>
    <p:sldId id="259" r:id="rId9"/>
    <p:sldId id="261" r:id="rId10"/>
    <p:sldId id="262" r:id="rId11"/>
    <p:sldId id="284" r:id="rId12"/>
    <p:sldId id="263" r:id="rId13"/>
    <p:sldId id="264" r:id="rId14"/>
    <p:sldId id="280" r:id="rId15"/>
    <p:sldId id="281" r:id="rId16"/>
    <p:sldId id="266" r:id="rId17"/>
    <p:sldId id="267" r:id="rId18"/>
    <p:sldId id="268" r:id="rId19"/>
    <p:sldId id="269" r:id="rId20"/>
    <p:sldId id="283" r:id="rId21"/>
    <p:sldId id="270" r:id="rId22"/>
    <p:sldId id="271" r:id="rId23"/>
    <p:sldId id="272" r:id="rId24"/>
    <p:sldId id="273" r:id="rId25"/>
    <p:sldId id="274" r:id="rId26"/>
    <p:sldId id="275" r:id="rId27"/>
    <p:sldId id="277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2D7F2D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" y="-99391"/>
            <a:ext cx="9144000" cy="6957392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ctrTitle" idx="4294967295"/>
          </p:nvPr>
        </p:nvSpPr>
        <p:spPr>
          <a:xfrm>
            <a:off x="0" y="1124744"/>
            <a:ext cx="9144000" cy="122413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«МИР ГЛАЗАМИ ДЕТЕЙ»</a:t>
            </a:r>
            <a:endParaRPr lang="ru-RU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4294967295"/>
          </p:nvPr>
        </p:nvSpPr>
        <p:spPr>
          <a:xfrm>
            <a:off x="25867" y="5373216"/>
            <a:ext cx="9117864" cy="14847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СБОРНИК  АВТОРСКИХ ПРОИЗВЕДЕНИЙ ВОСПИТАННИКОВ,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РОДИТЕЛЕЙ И ПЕДАГОГОВ ДОШКОЛЬНЫХ ОРГАНИЗАЦИЙ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ПЕРВОМАЙСКОГО РАЙОНА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+mj-lt"/>
              </a:rPr>
              <a:t>Г. НОВОСИБИРСК, 2015  </a:t>
            </a:r>
            <a:endParaRPr lang="ru-RU" sz="1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1462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5112568" cy="576064"/>
          </a:xfrm>
        </p:spPr>
        <p:txBody>
          <a:bodyPr/>
          <a:lstStyle/>
          <a:p>
            <a:pPr algn="ctr"/>
            <a:r>
              <a:rPr lang="ru-RU" dirty="0" smtClean="0"/>
              <a:t>«</a:t>
            </a:r>
            <a:r>
              <a:rPr lang="ru-RU" dirty="0" smtClean="0"/>
              <a:t>Разговор </a:t>
            </a:r>
            <a:r>
              <a:rPr lang="ru-RU" dirty="0"/>
              <a:t>с </a:t>
            </a:r>
            <a:r>
              <a:rPr lang="ru-RU" dirty="0" smtClean="0"/>
              <a:t>мамой»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4941168"/>
            <a:ext cx="4257799" cy="158417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Автор произведения:</a:t>
            </a:r>
          </a:p>
          <a:p>
            <a:pPr algn="ctr"/>
            <a:r>
              <a:rPr lang="ru-RU" dirty="0" smtClean="0"/>
              <a:t>Мариинская  </a:t>
            </a:r>
            <a:r>
              <a:rPr lang="ru-RU" dirty="0"/>
              <a:t>Наталья </a:t>
            </a:r>
            <a:r>
              <a:rPr lang="ru-RU" dirty="0" smtClean="0"/>
              <a:t>Владимировна,</a:t>
            </a:r>
          </a:p>
          <a:p>
            <a:pPr algn="ctr"/>
            <a:r>
              <a:rPr lang="ru-RU" dirty="0"/>
              <a:t>ч</a:t>
            </a:r>
            <a:r>
              <a:rPr lang="ru-RU" dirty="0" smtClean="0"/>
              <a:t>итал: Мариинский Олег</a:t>
            </a:r>
          </a:p>
          <a:p>
            <a:pPr algn="ctr"/>
            <a:r>
              <a:rPr lang="ru-RU" dirty="0"/>
              <a:t>МБОУ СОШ №117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27584" y="836712"/>
            <a:ext cx="4320480" cy="583264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Спросила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мама как – то за обедом,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Хочу ль я вырасти быстрей,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Чтоб быть самостоятельным мужчиной,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Жену иметь, сынишку, дочерей.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я задумался, размазывая кашу по тарелке,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 жизнь у взрослых не так уж весела,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видел, чтоб они играли в прятки,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Измазывались в лужах дочерна.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даже саблями не бьются до победы,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лазают по крышам гаражей.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не на все мои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мудренные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вопросы есть ответы,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наверное ребенком быть уж веселей.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Так получается быть взрослым это скучно,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весело, не интересно наконец,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 буду просто взрослым дядькой, кому-то муж, кому – то и отец.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Так почему же мама так порхает,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огоньки горят в ее глазах,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папа ее так нежно обнимает,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Целует, кружит на руках.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Быть может есть у них секрет какой-то,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просто ни кому о нем не говорят.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Довольные они, когда семья вся вместе,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Смеются, шутят и журят.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высказал я маме все сомненья,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Потребовал раскрыть секреты от меня.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 мама только улыбнулась мило,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прошептала, секрет тот я!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Наверное, быть взрослым это круто,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Иметь семью из любящих людей!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Ну а пока я только лишь ребенок,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Пойду с ребятами на улицу играть в хоккей!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0" y="1412777"/>
            <a:ext cx="3853060" cy="2808312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1300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908720"/>
            <a:ext cx="4104456" cy="1872208"/>
          </a:xfrm>
        </p:spPr>
        <p:txBody>
          <a:bodyPr/>
          <a:lstStyle/>
          <a:p>
            <a:r>
              <a:rPr lang="ru-RU" sz="2000" dirty="0" smtClean="0"/>
              <a:t>Автор произведения: </a:t>
            </a:r>
          </a:p>
          <a:p>
            <a:r>
              <a:rPr lang="en-US" sz="2000" dirty="0" smtClean="0"/>
              <a:t>Захарова</a:t>
            </a:r>
            <a:r>
              <a:rPr lang="ru-RU" sz="2000" dirty="0" smtClean="0"/>
              <a:t> На</a:t>
            </a:r>
            <a:r>
              <a:rPr lang="en-US" sz="2000" dirty="0" smtClean="0"/>
              <a:t>талья Валерьевна</a:t>
            </a:r>
            <a:r>
              <a:rPr lang="ru-RU" sz="2000" dirty="0" smtClean="0"/>
              <a:t> ,</a:t>
            </a:r>
          </a:p>
          <a:p>
            <a:r>
              <a:rPr lang="ru-RU" sz="2000" dirty="0"/>
              <a:t>ч</a:t>
            </a:r>
            <a:r>
              <a:rPr lang="ru-RU" sz="2000" dirty="0" smtClean="0"/>
              <a:t>итала: Захарова Алена </a:t>
            </a:r>
          </a:p>
          <a:p>
            <a:r>
              <a:rPr lang="ru-RU" sz="2000" dirty="0" smtClean="0"/>
              <a:t>МБОУ СОШ № 117</a:t>
            </a:r>
            <a:endParaRPr lang="ru-RU" sz="2000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7" y="908720"/>
            <a:ext cx="4032448" cy="525658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«Березка»</a:t>
            </a:r>
          </a:p>
          <a:p>
            <a:pPr marL="0" indent="0" algn="ctr">
              <a:buNone/>
            </a:pPr>
            <a:endParaRPr lang="ru-RU" b="1" dirty="0"/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Подойду к березе,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Обниму её.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И спрошу родную: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- Милая березка, холодно стоять?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Листики опали, нет уж той красы.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Раньше были ветви в золото одеты,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А теперь на ветвях пушистый белый снег.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Дед мороз по лесу с посохом прошел.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Нарядил деревья в шубы и шарфы,</a:t>
            </a:r>
          </a:p>
          <a:p>
            <a:pPr marL="0" indent="0">
              <a:buNone/>
            </a:pPr>
            <a:r>
              <a:rPr lang="ru-RU" sz="1800" b="1" dirty="0">
                <a:solidFill>
                  <a:schemeClr val="bg2">
                    <a:lumMod val="25000"/>
                  </a:schemeClr>
                </a:solidFill>
              </a:rPr>
              <a:t>И теперь не холодно спать им до весны.</a:t>
            </a:r>
          </a:p>
          <a:p>
            <a:pPr marL="0" indent="0">
              <a:buNone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/>
          </p:cNvPicPr>
          <p:nvPr>
            <p:ph sz="quarter" idx="2"/>
          </p:nvPr>
        </p:nvPicPr>
        <p:blipFill>
          <a:blip r:embed="rId2"/>
          <a:srcRect t="2567" r="19453" b="15743"/>
          <a:stretch>
            <a:fillRect/>
          </a:stretch>
        </p:blipFill>
        <p:spPr bwMode="auto">
          <a:xfrm rot="5400000">
            <a:off x="1331640" y="2492896"/>
            <a:ext cx="25922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02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4040188" cy="648072"/>
          </a:xfrm>
        </p:spPr>
        <p:txBody>
          <a:bodyPr/>
          <a:lstStyle/>
          <a:p>
            <a:pPr algn="ctr"/>
            <a:r>
              <a:rPr lang="ru-RU" dirty="0"/>
              <a:t>«Я уже большая»          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8064" y="4869160"/>
            <a:ext cx="3888432" cy="169984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Автор произведения: Кожемякина </a:t>
            </a:r>
            <a:r>
              <a:rPr lang="ru-RU" dirty="0"/>
              <a:t>Светлана </a:t>
            </a:r>
            <a:r>
              <a:rPr lang="ru-RU" dirty="0" smtClean="0"/>
              <a:t>Олеговна,</a:t>
            </a:r>
          </a:p>
          <a:p>
            <a:r>
              <a:rPr lang="ru-RU" dirty="0"/>
              <a:t>ч</a:t>
            </a:r>
            <a:r>
              <a:rPr lang="ru-RU" dirty="0" smtClean="0"/>
              <a:t>итала: Иванова Полина</a:t>
            </a:r>
          </a:p>
          <a:p>
            <a:r>
              <a:rPr lang="ru-RU" dirty="0" smtClean="0"/>
              <a:t>МКДОУ д/с № 97 «Сказка»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55576" y="980728"/>
            <a:ext cx="3741812" cy="56886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Мне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исполнилось пять лет.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 уже большая!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Сто вопросов задаю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Без конца и края.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садик утром я иду,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Спрашиваю на ходу: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«На чём держится луна?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 вдруг свалится она?»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Мама отвечает: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 Нет, так не бывает!»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«Кто рассыпал белый снег?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Может это – человек?»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Мама отвечает: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«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Нет, так не бывает».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 я знаю, всё бывает.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Ковёр - самолёт летает,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Птицы могут замяукать,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Ну, а кошечки захрюкать.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Мне исполнилось пять лет.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 уже большая!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 уже про всё на свете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Больше мамы знаю.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Users\Roman\Desktop\конкурс чтецов 2015\заявки мир глазами детей (чтецы)\97\Кожимякина Светлана Олеговна 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104" y="3645024"/>
            <a:ext cx="1635943" cy="2086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oman\Desktop\конкурс чтецов 2015\заявки мир глазами детей (чтецы)\97\рисунок № 1 9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266" y="908720"/>
            <a:ext cx="3768286" cy="2664296"/>
          </a:xfrm>
          <a:prstGeom prst="rect">
            <a:avLst/>
          </a:prstGeom>
          <a:ln w="1905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36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548680"/>
            <a:ext cx="4040188" cy="659352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11064" y="2198156"/>
            <a:ext cx="4248472" cy="1446868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900" dirty="0" smtClean="0"/>
              <a:t>Автор произведения: </a:t>
            </a:r>
          </a:p>
          <a:p>
            <a:pPr algn="r"/>
            <a:r>
              <a:rPr lang="ru-RU" sz="2900" dirty="0" err="1" smtClean="0"/>
              <a:t>Назина</a:t>
            </a:r>
            <a:r>
              <a:rPr lang="ru-RU" sz="2900" dirty="0" smtClean="0"/>
              <a:t>  Марина Александровна,</a:t>
            </a:r>
          </a:p>
          <a:p>
            <a:pPr algn="r"/>
            <a:r>
              <a:rPr lang="ru-RU" sz="2900" dirty="0" smtClean="0"/>
              <a:t>читал: Головко Сергей</a:t>
            </a:r>
          </a:p>
          <a:p>
            <a:pPr algn="r"/>
            <a:r>
              <a:rPr lang="ru-RU" sz="2900" dirty="0" smtClean="0"/>
              <a:t>МКДОУ д/с № 28 «Веснушки»</a:t>
            </a:r>
          </a:p>
          <a:p>
            <a:pPr algn="r"/>
            <a:r>
              <a:rPr lang="ru-RU" dirty="0" smtClean="0"/>
              <a:t> </a:t>
            </a:r>
            <a:endParaRPr lang="ru-RU" dirty="0"/>
          </a:p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836712"/>
            <a:ext cx="4040188" cy="545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5122" name="Picture 2" descr="C:\Users\Roman\Desktop\конкурс чтецов 2015\заявки мир глазами детей (чтецы)\28\Назина Марина Александровна 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05" y="260648"/>
            <a:ext cx="1547168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Roman\Desktop\конкурс чтецов 2015\заявки мир глазами детей (чтецы)\28\Рисунок 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507" y="3429485"/>
            <a:ext cx="3365279" cy="2447787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644008" y="646210"/>
            <a:ext cx="424847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«Все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, что я </a:t>
            </a:r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</a:rPr>
              <a:t>люблю»</a:t>
            </a:r>
          </a:p>
          <a:p>
            <a:endParaRPr lang="ru-RU" sz="1600" b="1" dirty="0">
              <a:solidFill>
                <a:schemeClr val="accent2"/>
              </a:solidFill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Здравствуйте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, я – Петя!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Скоро мне четыре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Я хочу ответить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 себе и мире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Я уже не маленький: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 детский сад хожу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И то, что знаю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Сам я расскажу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Знаю, что Россия – Родина моя,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Рядом с домом речка, имя ей – Иня.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Знаю, что хорошим нужно всегда быть,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Ну, а мне, конечно, нравиться шалить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Я люблю на даче летом отдыхать.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Или с мамой-папой в Турцию летать.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Можно и в Сибири на пляже загорать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Или очень здорово во дворе гулять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Радуюсь я дождику – в сапогах по лужам,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Радуюсь и снегу – с горки кувырком.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Я еще ребенок, мне веселье нужно,</a:t>
            </a:r>
          </a:p>
          <a:p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Чтоб с друзьями вместе хоть куда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бегом!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86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3824164" cy="803368"/>
          </a:xfrm>
        </p:spPr>
        <p:txBody>
          <a:bodyPr/>
          <a:lstStyle/>
          <a:p>
            <a:pPr algn="ctr"/>
            <a:r>
              <a:rPr lang="ru-RU" dirty="0"/>
              <a:t>«Младшая сестричка»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923928" y="5013176"/>
            <a:ext cx="4833863" cy="151216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Автор произведения:</a:t>
            </a:r>
          </a:p>
          <a:p>
            <a:pPr algn="ctr"/>
            <a:r>
              <a:rPr lang="ru-RU" dirty="0" err="1" smtClean="0"/>
              <a:t>Плохотник</a:t>
            </a:r>
            <a:r>
              <a:rPr lang="ru-RU" dirty="0" smtClean="0"/>
              <a:t>  </a:t>
            </a:r>
            <a:r>
              <a:rPr lang="ru-RU" dirty="0"/>
              <a:t>Татьяна </a:t>
            </a:r>
            <a:r>
              <a:rPr lang="ru-RU" dirty="0" smtClean="0"/>
              <a:t>Ивановна,</a:t>
            </a:r>
          </a:p>
          <a:p>
            <a:pPr algn="ctr"/>
            <a:r>
              <a:rPr lang="ru-RU" dirty="0"/>
              <a:t>ч</a:t>
            </a:r>
            <a:r>
              <a:rPr lang="ru-RU" dirty="0" smtClean="0"/>
              <a:t>итала: </a:t>
            </a:r>
            <a:r>
              <a:rPr lang="ru-RU" dirty="0" err="1" smtClean="0"/>
              <a:t>Плохотник</a:t>
            </a:r>
            <a:r>
              <a:rPr lang="ru-RU" dirty="0" smtClean="0"/>
              <a:t> Полина</a:t>
            </a:r>
          </a:p>
          <a:p>
            <a:pPr algn="ctr"/>
            <a:r>
              <a:rPr lang="ru-RU" dirty="0" smtClean="0"/>
              <a:t>МБОУ СОШ № 154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55576" y="1268760"/>
            <a:ext cx="3741812" cy="53285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 нас дружная семья: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Мама, папа, Вика, я. 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Вика -  младшая сестричка,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Мы, как капельки водички,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 ней играем и поём,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Очень весело живём!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 моей сестрички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Красивые реснички,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Глазки голубые,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Кудри золотые!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Улыбается сестра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И всем весело тогда.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Смех её, как колокольчик,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Мы его зовём звоночек.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Вика - лучшая сестрёнка,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В мире нет другой такой-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Озорной, игривой, смелой,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Удивительной такой!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55192" y="1413562"/>
            <a:ext cx="4041775" cy="3032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387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56792"/>
            <a:ext cx="4040188" cy="648073"/>
          </a:xfrm>
        </p:spPr>
        <p:txBody>
          <a:bodyPr/>
          <a:lstStyle/>
          <a:p>
            <a:pPr algn="r"/>
            <a:r>
              <a:rPr lang="ru-RU" sz="2000" dirty="0" smtClean="0"/>
              <a:t>«Сестричка – </a:t>
            </a:r>
            <a:r>
              <a:rPr lang="ru-RU" sz="2000" dirty="0" err="1" smtClean="0"/>
              <a:t>Вероничка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764704"/>
            <a:ext cx="4248472" cy="12961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Автор произведения: </a:t>
            </a:r>
          </a:p>
          <a:p>
            <a:r>
              <a:rPr lang="ru-RU" sz="1800" dirty="0" smtClean="0"/>
              <a:t>Грузина </a:t>
            </a:r>
            <a:r>
              <a:rPr lang="ru-RU" sz="1800" dirty="0"/>
              <a:t>Елена </a:t>
            </a:r>
            <a:r>
              <a:rPr lang="ru-RU" sz="1800" dirty="0" smtClean="0"/>
              <a:t>Викторовна,</a:t>
            </a:r>
          </a:p>
          <a:p>
            <a:r>
              <a:rPr lang="ru-RU" sz="1800" dirty="0"/>
              <a:t>ч</a:t>
            </a:r>
            <a:r>
              <a:rPr lang="ru-RU" sz="1800" dirty="0" smtClean="0"/>
              <a:t>итал: Грузин </a:t>
            </a:r>
            <a:r>
              <a:rPr lang="ru-RU" sz="1800" dirty="0" smtClean="0"/>
              <a:t>Егор МБОУ </a:t>
            </a:r>
            <a:r>
              <a:rPr lang="ru-RU" sz="1800" dirty="0" smtClean="0"/>
              <a:t>СОШ № 141</a:t>
            </a:r>
            <a:endParaRPr lang="ru-RU" sz="1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581" y="170457"/>
            <a:ext cx="2047292" cy="15303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27584" y="2204864"/>
            <a:ext cx="4032448" cy="4536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Озорная девочка живёт со мною рядом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 зелёными глазами и весёлым взглядом.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Мелькают с самого утра по дому две косички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«Хватит слов, вставать пора!» - зовёт меня сестричка.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Удивляем двор весь наш разными идеями: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То построим с ней шалаш, то кормушку сделаем.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То хитрит она порой, то чему-то учит, 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Громко песню запоёт, смешной расскажет случай.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Для веселья не нужны мне - не щенок, не птичка.</a:t>
            </a:r>
          </a:p>
          <a:p>
            <a:pPr marL="0" indent="0">
              <a:buNone/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Счастлив я – живёт со мной сестричка-</a:t>
            </a:r>
            <a:r>
              <a:rPr lang="ru-RU" sz="1400" b="1" dirty="0" err="1">
                <a:solidFill>
                  <a:schemeClr val="bg2">
                    <a:lumMod val="25000"/>
                  </a:schemeClr>
                </a:solidFill>
              </a:rPr>
              <a:t>Вероничка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pPr marL="0" indent="0">
              <a:buNone/>
            </a:pPr>
            <a:endParaRPr lang="ru-RU" sz="1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74005"/>
            <a:ext cx="2880320" cy="396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2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32656"/>
            <a:ext cx="4040188" cy="720080"/>
          </a:xfrm>
        </p:spPr>
        <p:txBody>
          <a:bodyPr/>
          <a:lstStyle/>
          <a:p>
            <a:pPr algn="ctr"/>
            <a:r>
              <a:rPr lang="ru-RU" sz="2000" dirty="0" smtClean="0"/>
              <a:t>       «Мои друзья»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1881" y="764704"/>
            <a:ext cx="3960440" cy="1512168"/>
          </a:xfrm>
        </p:spPr>
        <p:txBody>
          <a:bodyPr>
            <a:normAutofit/>
          </a:bodyPr>
          <a:lstStyle/>
          <a:p>
            <a:endParaRPr lang="ru-RU" sz="1700" dirty="0" smtClean="0"/>
          </a:p>
          <a:p>
            <a:r>
              <a:rPr lang="ru-RU" sz="1700" dirty="0" smtClean="0"/>
              <a:t>Автор произведения: </a:t>
            </a:r>
          </a:p>
          <a:p>
            <a:r>
              <a:rPr lang="ru-RU" sz="1700" dirty="0" err="1" smtClean="0"/>
              <a:t>Залиева</a:t>
            </a:r>
            <a:r>
              <a:rPr lang="ru-RU" sz="1700" dirty="0" smtClean="0"/>
              <a:t> </a:t>
            </a:r>
            <a:r>
              <a:rPr lang="ru-RU" sz="1700" dirty="0"/>
              <a:t>Наталья </a:t>
            </a:r>
            <a:r>
              <a:rPr lang="ru-RU" sz="1700" dirty="0" smtClean="0"/>
              <a:t>Петровна,</a:t>
            </a:r>
          </a:p>
          <a:p>
            <a:r>
              <a:rPr lang="ru-RU" sz="1700" dirty="0"/>
              <a:t>ч</a:t>
            </a:r>
            <a:r>
              <a:rPr lang="ru-RU" sz="1700" dirty="0" smtClean="0"/>
              <a:t>итал: Романов Иван </a:t>
            </a:r>
          </a:p>
          <a:p>
            <a:r>
              <a:rPr lang="ru-RU" sz="1700" dirty="0" smtClean="0"/>
              <a:t>МКДОУ д/с № 44 «Мозаика»</a:t>
            </a:r>
            <a:endParaRPr lang="ru-RU" sz="1700" dirty="0"/>
          </a:p>
          <a:p>
            <a:pPr algn="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55576" y="908720"/>
            <a:ext cx="3168352" cy="583264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Разрешите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мне, друзья,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Рассказать про муравья.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Признаюсь, из всех зверей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Мне дороже муравей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Лишь весной растаял снег,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Я бегу быстрее всех,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Там, где низкорослый ельник,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Я приметил муравейник.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Я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за ними наблюдал,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Там, где надо, помогал,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Целый месяц изучал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И в «лицо» их узнавал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Много раз пытался я 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Занести в дом муравья,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Но бабуля не дремала,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Все карманы проверяла.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тогда подумал я: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«Как же мне без муравья?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Надо дружбой дорожить,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Может, к ним уйду я жить?»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Испугались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папа с мамой, 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Что свой дом покину я,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И купили мне недавно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Ферму муравьиную.</a:t>
            </a:r>
          </a:p>
          <a:p>
            <a:pPr marL="0" indent="0">
              <a:buNone/>
            </a:pPr>
            <a:r>
              <a:rPr lang="ru-RU" sz="2900" b="1" dirty="0" smtClean="0">
                <a:solidFill>
                  <a:schemeClr val="bg2">
                    <a:lumMod val="25000"/>
                  </a:schemeClr>
                </a:solidFill>
              </a:rPr>
              <a:t>И </a:t>
            </a: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теперь так счастлив я!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bg2">
                    <a:lumMod val="25000"/>
                  </a:schemeClr>
                </a:solidFill>
              </a:rPr>
              <a:t>Ведь со мной мои друзья. </a:t>
            </a:r>
          </a:p>
          <a:p>
            <a:pPr marL="0" indent="0">
              <a:buNone/>
            </a:pPr>
            <a:endParaRPr lang="ru-RU" sz="29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29" b="50373"/>
          <a:stretch/>
        </p:blipFill>
        <p:spPr>
          <a:xfrm>
            <a:off x="7164288" y="404664"/>
            <a:ext cx="1801365" cy="2438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8000"/>
                    </a14:imgEffect>
                    <a14:imgEffect>
                      <a14:brightnessContrast bright="-5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924945"/>
            <a:ext cx="416425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oman\Desktop\конкурс чтецов 2015\заявки мир глазами детей (чтецы)\мир насекомыхКидло Лилия СОШ № 1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3345633" cy="23756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2D7F2D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404664"/>
            <a:ext cx="3456384" cy="720080"/>
          </a:xfrm>
        </p:spPr>
        <p:txBody>
          <a:bodyPr/>
          <a:lstStyle/>
          <a:p>
            <a:r>
              <a:rPr lang="ru-RU" sz="2000" dirty="0" smtClean="0"/>
              <a:t>«Любовь </a:t>
            </a:r>
            <a:r>
              <a:rPr lang="ru-RU" sz="2000" dirty="0"/>
              <a:t>к </a:t>
            </a:r>
            <a:r>
              <a:rPr lang="ru-RU" sz="2000" dirty="0" smtClean="0"/>
              <a:t>насекомым»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83968" y="5373216"/>
            <a:ext cx="4680520" cy="12961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Автор произведения:</a:t>
            </a:r>
          </a:p>
          <a:p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Кидло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Инна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Сергеевна,</a:t>
            </a:r>
          </a:p>
          <a:p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ч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итала: </a:t>
            </a:r>
            <a:r>
              <a:rPr lang="ru-RU" sz="1800" dirty="0" err="1" smtClean="0">
                <a:solidFill>
                  <a:schemeClr val="bg2">
                    <a:lumMod val="25000"/>
                  </a:schemeClr>
                </a:solidFill>
              </a:rPr>
              <a:t>Кидло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800" dirty="0" smtClean="0">
                <a:solidFill>
                  <a:schemeClr val="bg2">
                    <a:lumMod val="25000"/>
                  </a:schemeClr>
                </a:solidFill>
              </a:rPr>
              <a:t>Лилия МБОУ </a:t>
            </a:r>
            <a:r>
              <a:rPr lang="ru-RU" sz="1800" dirty="0">
                <a:solidFill>
                  <a:schemeClr val="bg2">
                    <a:lumMod val="25000"/>
                  </a:schemeClr>
                </a:solidFill>
              </a:rPr>
              <a:t>СОШ №142 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55576" y="1124744"/>
            <a:ext cx="3528392" cy="5472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детства я люблю жучков,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Червячков и паучков.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Бывало, мама с папою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Кричат: «Не трогай, стой!»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Но как, же не заметить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Насекомых мир большой.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Они ведь так красивы,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Беззащитны и милы.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сколько уходит силы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Передвигать лапки свои.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Нет, я не понимаю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Тех, кто их безжалостно губит.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всех Вас призываю: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«Любите природу, люди!»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12776"/>
            <a:ext cx="2587354" cy="3865863"/>
          </a:xfrm>
        </p:spPr>
      </p:pic>
    </p:spTree>
    <p:extLst>
      <p:ext uri="{BB962C8B-B14F-4D97-AF65-F5344CB8AC3E}">
        <p14:creationId xmlns:p14="http://schemas.microsoft.com/office/powerpoint/2010/main" val="163910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16632"/>
            <a:ext cx="2475367" cy="1962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476672"/>
            <a:ext cx="2808312" cy="64807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«Моя кошка»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02225" y="1916832"/>
            <a:ext cx="3934271" cy="108012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произведения:</a:t>
            </a:r>
          </a:p>
          <a:p>
            <a:r>
              <a:rPr lang="ru-RU" dirty="0" err="1" smtClean="0"/>
              <a:t>Луканина</a:t>
            </a:r>
            <a:r>
              <a:rPr lang="ru-RU" dirty="0" smtClean="0"/>
              <a:t>  </a:t>
            </a:r>
            <a:r>
              <a:rPr lang="ru-RU" dirty="0"/>
              <a:t>Наталья </a:t>
            </a:r>
            <a:r>
              <a:rPr lang="ru-RU" dirty="0" err="1" smtClean="0"/>
              <a:t>Оттовна</a:t>
            </a:r>
            <a:r>
              <a:rPr lang="ru-RU" dirty="0" smtClean="0"/>
              <a:t>,</a:t>
            </a:r>
          </a:p>
          <a:p>
            <a:r>
              <a:rPr lang="ru-RU" dirty="0"/>
              <a:t>ч</a:t>
            </a:r>
            <a:r>
              <a:rPr lang="ru-RU" dirty="0" smtClean="0"/>
              <a:t>итала:  </a:t>
            </a:r>
            <a:r>
              <a:rPr lang="ru-RU" dirty="0" err="1" smtClean="0"/>
              <a:t>Луканина</a:t>
            </a:r>
            <a:r>
              <a:rPr lang="ru-RU" dirty="0" smtClean="0"/>
              <a:t> Анастасия</a:t>
            </a:r>
          </a:p>
          <a:p>
            <a:r>
              <a:rPr lang="ru-RU" dirty="0" smtClean="0"/>
              <a:t>МБОУ СОШ №  154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55576" y="1124744"/>
            <a:ext cx="4248472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мама у окошка, рядом с нею сидит кошка.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 неё холодный нос, у неё пушистый хвост.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Моя кошка любит суп, любит каши из всех круп.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Ещё любит молоко, накормить её легко!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Любит кошка поиграть, мои нитки покатать.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Ещё любит умываться и за нитками гоняться.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Как пойдёт она гулять, надо мышкам убегать!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Если мышка попадётся, то пощады не дождётся!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С ней спокойно и легко, я люблю её тепло,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ещё люблю с ней спать, люблю гладить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ласкать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Киска ласково мурлычет, сон к моей кроватке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кличет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212977"/>
            <a:ext cx="3312368" cy="3056216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3451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47664" y="620688"/>
            <a:ext cx="4032448" cy="576064"/>
          </a:xfrm>
        </p:spPr>
        <p:txBody>
          <a:bodyPr/>
          <a:lstStyle/>
          <a:p>
            <a:pPr algn="ctr"/>
            <a:r>
              <a:rPr lang="ru-RU" dirty="0"/>
              <a:t>«Волшебные краски»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5157192"/>
            <a:ext cx="4248472" cy="1080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1800" dirty="0" smtClean="0"/>
              <a:t>Автор произведения:</a:t>
            </a:r>
          </a:p>
          <a:p>
            <a:pPr algn="ctr"/>
            <a:r>
              <a:rPr lang="ru-RU" sz="1800" dirty="0" err="1" smtClean="0"/>
              <a:t>Пчелинцева</a:t>
            </a:r>
            <a:r>
              <a:rPr lang="ru-RU" sz="1800" dirty="0" smtClean="0"/>
              <a:t> </a:t>
            </a:r>
            <a:r>
              <a:rPr lang="ru-RU" sz="1800" dirty="0"/>
              <a:t>Татьяна </a:t>
            </a:r>
            <a:r>
              <a:rPr lang="ru-RU" sz="1800" dirty="0" smtClean="0"/>
              <a:t>Георгиевна, читала: </a:t>
            </a:r>
            <a:r>
              <a:rPr lang="ru-RU" sz="1800" dirty="0" err="1" smtClean="0"/>
              <a:t>Гайдукова</a:t>
            </a:r>
            <a:r>
              <a:rPr lang="ru-RU" sz="1800" dirty="0" smtClean="0"/>
              <a:t> </a:t>
            </a:r>
            <a:r>
              <a:rPr lang="ru-RU" sz="1800" dirty="0"/>
              <a:t>Арина </a:t>
            </a:r>
          </a:p>
          <a:p>
            <a:pPr algn="ctr"/>
            <a:r>
              <a:rPr lang="ru-RU" sz="1800" dirty="0" smtClean="0"/>
              <a:t>МБОУ СОШ № 146</a:t>
            </a:r>
            <a:endParaRPr lang="ru-RU" sz="1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27584" y="1052736"/>
            <a:ext cx="3888432" cy="56166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Дождь идёт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всё вокруг так серо.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Настроения нет,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Немного скучно.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Краски в руки я взяла несмело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Захотелось мир мне сделать лучше!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Вдруг, как в сказке,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Краски все ожили.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Из коробки выскочил Зелёный.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Не полянке травку оживил он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нарисовал листок кленовый.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Ну, а Жёлтый цвет раскрасил солнце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оно, как будто улыбнулось,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Заглянуло вдруг ко мне в оконце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на небе радуга проснулась.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Красный цвет дорисовал цветочки.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Цветик-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семицветик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появился.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Загадала я желанье срочно,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Чтоб прекрасный мир не растворился,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Чтобы вечно солнышко сияло,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Чтобы радость всем дарило,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Чтобы рядом были папа, мама,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Чтобы счастье было во всём мире!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90" y="1196753"/>
            <a:ext cx="4118433" cy="3312367"/>
          </a:xfrm>
        </p:spPr>
      </p:pic>
    </p:spTree>
    <p:extLst>
      <p:ext uri="{BB962C8B-B14F-4D97-AF65-F5344CB8AC3E}">
        <p14:creationId xmlns:p14="http://schemas.microsoft.com/office/powerpoint/2010/main" val="13838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04088"/>
            <a:ext cx="7787208" cy="2364872"/>
          </a:xfrm>
        </p:spPr>
        <p:txBody>
          <a:bodyPr>
            <a:noAutofit/>
          </a:bodyPr>
          <a:lstStyle/>
          <a:p>
            <a:pPr indent="228600" algn="ctr">
              <a:spcAft>
                <a:spcPts val="0"/>
              </a:spcAft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Брошюра издана с разрешения авторов поэтических произведений – детей, их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родителей, педагогов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дошкольных образовательных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организаций Первомайского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района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города Новосибирска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Брошюра иллюстрирована детскими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рисунками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2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3212976"/>
            <a:ext cx="7787208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Издание оформлено и подготовлено </a:t>
            </a:r>
          </a:p>
          <a:p>
            <a:pPr marL="0" indent="0" algn="ctr">
              <a:buNone/>
            </a:pP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уководителем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методического объединения «Познавательно-речевое развитие дошкольников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200" b="1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200" b="1" dirty="0" smtClean="0">
              <a:solidFill>
                <a:srgbClr val="DBF5F9">
                  <a:lumMod val="25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Панасюк </a:t>
            </a:r>
            <a:r>
              <a:rPr lang="ru-RU" sz="2200" b="1" dirty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Евгенией </a:t>
            </a:r>
            <a:r>
              <a:rPr lang="ru-RU" sz="2200" b="1" dirty="0" smtClean="0">
                <a:solidFill>
                  <a:srgbClr val="DBF5F9">
                    <a:lumMod val="25000"/>
                  </a:srgbClr>
                </a:solidFill>
                <a:latin typeface="Times New Roman" pitchFamily="18" charset="0"/>
                <a:cs typeface="Times New Roman" pitchFamily="18" charset="0"/>
              </a:rPr>
              <a:t>Витальевной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учителем-логопедом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МКДОУ д/с № 282, совместно с методистом отдела методической и инновационной работы МКОУ ДОВ «ГЦРО»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Марченко </a:t>
            </a: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Татьяной Николаевной</a:t>
            </a:r>
          </a:p>
          <a:p>
            <a:pPr marL="0" indent="0" algn="ctr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462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6016" y="548680"/>
            <a:ext cx="4040188" cy="648072"/>
          </a:xfrm>
        </p:spPr>
        <p:txBody>
          <a:bodyPr/>
          <a:lstStyle/>
          <a:p>
            <a:pPr algn="ctr"/>
            <a:r>
              <a:rPr lang="ru-RU" dirty="0" smtClean="0"/>
              <a:t>«Лучик солнца»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2195736" y="5661248"/>
            <a:ext cx="4464496" cy="1086891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произведения: </a:t>
            </a:r>
          </a:p>
          <a:p>
            <a:r>
              <a:rPr lang="ru-RU" dirty="0" smtClean="0"/>
              <a:t>Харина </a:t>
            </a:r>
            <a:r>
              <a:rPr lang="ru-RU" dirty="0"/>
              <a:t>Анна </a:t>
            </a:r>
            <a:r>
              <a:rPr lang="ru-RU" dirty="0" smtClean="0"/>
              <a:t>Николаевна,</a:t>
            </a:r>
          </a:p>
          <a:p>
            <a:r>
              <a:rPr lang="ru-RU" dirty="0"/>
              <a:t>ч</a:t>
            </a:r>
            <a:r>
              <a:rPr lang="ru-RU" dirty="0" smtClean="0"/>
              <a:t>итала: Харина Полина </a:t>
            </a:r>
          </a:p>
          <a:p>
            <a:r>
              <a:rPr lang="ru-RU" dirty="0" smtClean="0"/>
              <a:t>МБОУ СОШ №  146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t="21369" r="8965" b="11937"/>
          <a:stretch/>
        </p:blipFill>
        <p:spPr>
          <a:xfrm>
            <a:off x="633509" y="404664"/>
            <a:ext cx="2104026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052736"/>
            <a:ext cx="4248472" cy="47525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Я проснулась утром рано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И смотрю в окно…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Лучик солнца, первый самый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Ждет меня давно!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Захотелось сразу петь,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Прыгать, танцевать,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Только в школу мне портфель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Нужно собирать.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Ждут меня в </a:t>
            </a:r>
            <a:r>
              <a:rPr lang="ru-RU" sz="2300" b="1" dirty="0" err="1">
                <a:solidFill>
                  <a:schemeClr val="bg2">
                    <a:lumMod val="25000"/>
                  </a:schemeClr>
                </a:solidFill>
              </a:rPr>
              <a:t>подготовишке</a:t>
            </a:r>
            <a:endParaRPr lang="ru-RU" sz="2300" b="1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Лучшие друзья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Узнаем мы вместе мир!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Лениться нам нельзя!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Мы узнаем сколько рек на планете есть,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Сколько в небе ярких звезд-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Их совсем не счесть!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Обо всем узнать помогут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Нам учителя.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А меня всегда поддержит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bg2">
                    <a:lumMod val="25000"/>
                  </a:schemeClr>
                </a:solidFill>
              </a:rPr>
              <a:t>Вся </a:t>
            </a:r>
            <a:r>
              <a:rPr lang="ru-RU" sz="2300" b="1" dirty="0">
                <a:solidFill>
                  <a:schemeClr val="bg2">
                    <a:lumMod val="25000"/>
                  </a:schemeClr>
                </a:solidFill>
              </a:rPr>
              <a:t>моя семья!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C:\Users\Roman\Desktop\конкурс чтецов 2015\заявки мир глазами детей (чтецы)\146 - 1 кл. + предш\предшкол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62272"/>
            <a:ext cx="1656184" cy="1987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Roman\Desktop\конкурс чтецов 2015\заявки мир глазами детей (чтецы)\146 - 1 кл. + предш\Харина-Полина-(6-лет-предшкол класс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6" y="2697383"/>
            <a:ext cx="3297083" cy="2531817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51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620688"/>
            <a:ext cx="4040188" cy="720080"/>
          </a:xfrm>
        </p:spPr>
        <p:txBody>
          <a:bodyPr/>
          <a:lstStyle/>
          <a:p>
            <a:pPr algn="ctr"/>
            <a:r>
              <a:rPr lang="ru-RU" dirty="0" smtClean="0"/>
              <a:t>«Осень»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39952" y="836712"/>
            <a:ext cx="4041775" cy="108012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Автор произведения: </a:t>
            </a:r>
          </a:p>
          <a:p>
            <a:pPr algn="ctr"/>
            <a:r>
              <a:rPr lang="ru-RU" dirty="0" smtClean="0"/>
              <a:t>Вишнякова </a:t>
            </a:r>
            <a:r>
              <a:rPr lang="ru-RU" dirty="0"/>
              <a:t>Светлана </a:t>
            </a:r>
            <a:r>
              <a:rPr lang="ru-RU" dirty="0" smtClean="0"/>
              <a:t>Геннадьевна, читал: Вишняков Илья</a:t>
            </a:r>
          </a:p>
          <a:p>
            <a:pPr algn="ctr"/>
            <a:r>
              <a:rPr lang="ru-RU" dirty="0" smtClean="0"/>
              <a:t>МБОУ СОШ 147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99592" y="1124744"/>
            <a:ext cx="3680148" cy="5486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Осень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золотая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гости к нам пришла,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Разноцветных красок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Много принесла.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Красные и желтые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Листья на ветру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Кружатся и падают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Прямо на тропу.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Листьев разноцветных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Много наберем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домой с собою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Мы их заберем.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Сколько ярких красок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Мы нашли в лесу!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Я букет красивый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Маме принесу.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Мама удивится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возьмет букет.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Вот такой  от Осени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Передам привет!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7" y="3212976"/>
            <a:ext cx="4852608" cy="3024336"/>
          </a:xfrm>
          <a:prstGeom prst="rect">
            <a:avLst/>
          </a:prstGeom>
          <a:ln w="190500" cap="sq">
            <a:solidFill>
              <a:schemeClr val="bg2">
                <a:lumMod val="9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 descr="C:\Users\Roman\Desktop\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971799" cy="22463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25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32656"/>
            <a:ext cx="4040188" cy="659352"/>
          </a:xfrm>
        </p:spPr>
        <p:txBody>
          <a:bodyPr/>
          <a:lstStyle/>
          <a:p>
            <a:pPr algn="ctr"/>
            <a:r>
              <a:rPr lang="ru-RU" dirty="0"/>
              <a:t>«Белая Роза»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27376" y="5373216"/>
            <a:ext cx="4041775" cy="122413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/>
              <a:t>Автор стихотворения:</a:t>
            </a:r>
          </a:p>
          <a:p>
            <a:pPr algn="r"/>
            <a:r>
              <a:rPr lang="ru-RU" dirty="0" smtClean="0"/>
              <a:t>Василий Федотов,</a:t>
            </a:r>
          </a:p>
          <a:p>
            <a:pPr algn="r"/>
            <a:r>
              <a:rPr lang="ru-RU" dirty="0"/>
              <a:t>ч</a:t>
            </a:r>
            <a:r>
              <a:rPr lang="ru-RU" dirty="0" smtClean="0"/>
              <a:t>итал: Саватеев Максим </a:t>
            </a:r>
          </a:p>
          <a:p>
            <a:pPr algn="r"/>
            <a:r>
              <a:rPr lang="ru-RU" dirty="0" smtClean="0"/>
              <a:t>МБОУ СОШ № 144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971600" y="980728"/>
            <a:ext cx="2664296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Со всеми ждала,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Сторожила тепло,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Потом зацвела,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Когда все зацвело.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Белели купины,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Как взлет лебединый: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Терновники,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Яблони,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Вишни,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Рябины.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Раскрыла бутон,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Красоты не тая,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белая-белая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Роза моя.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Пчелы отпели.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Шмели отгудели,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С веселых деревьев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Цветы облетели.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Уже и плодам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Наступил свой черед,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 белая роза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Цветет и цветет.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Росла,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Наливаясь,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Зеленая завязь,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Округлились вишни,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зорях румянясь,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 роза моя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первозданной чести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Еще продолжала </a:t>
            </a:r>
            <a:b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Цвести и цвести.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19871" y="980728"/>
            <a:ext cx="2616749" cy="554461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Над нею,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 err="1">
                <a:solidFill>
                  <a:schemeClr val="accent3">
                    <a:lumMod val="50000"/>
                  </a:schemeClr>
                </a:solidFill>
              </a:rPr>
              <a:t>Некрасной</a:t>
            </a: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И время не властно,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Цвела она пышно,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Цвела она праздно,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Цвела все отчаянней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День ото дня,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Любимая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Белая роза моя.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К плодам,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Будь лишь влага,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У яблони тяга.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Старался, работал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Мой сад, работяга,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Скрипел и вздыхал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От тяжелых плодов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И ей не прощал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Ее белых цветов.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Бутоны,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Бутоны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Стриги, как купоны.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Она презирала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Природы законы.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Она оставалась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Такой, как была,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Она красовалась,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Пышна и бела.</a:t>
            </a:r>
          </a:p>
          <a:p>
            <a:pPr marL="0" indent="0">
              <a:buNone/>
            </a:pP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И сад мой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С досадой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Желтел от надсады.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Смеялась она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Над усталостью сада.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И я разлюбил,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И уже не люблю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Беспечную </a:t>
            </a:r>
            <a:b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Белую розу мою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3" y="2564904"/>
            <a:ext cx="2077587" cy="2663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044648">
            <a:off x="6025970" y="224580"/>
            <a:ext cx="2399363" cy="34286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009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548680"/>
            <a:ext cx="4040188" cy="659352"/>
          </a:xfrm>
        </p:spPr>
        <p:txBody>
          <a:bodyPr/>
          <a:lstStyle/>
          <a:p>
            <a:pPr algn="ctr"/>
            <a:r>
              <a:rPr lang="ru-RU" dirty="0" smtClean="0"/>
              <a:t>«Моя речка»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572000" y="5661248"/>
            <a:ext cx="4392488" cy="1080120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Автор произведения:</a:t>
            </a:r>
          </a:p>
          <a:p>
            <a:pPr algn="r"/>
            <a:r>
              <a:rPr lang="ru-RU" dirty="0" err="1" smtClean="0"/>
              <a:t>Барамыков</a:t>
            </a:r>
            <a:r>
              <a:rPr lang="ru-RU" dirty="0" smtClean="0"/>
              <a:t> Иван,</a:t>
            </a:r>
          </a:p>
          <a:p>
            <a:pPr algn="r"/>
            <a:r>
              <a:rPr lang="ru-RU" dirty="0"/>
              <a:t>ч</a:t>
            </a:r>
            <a:r>
              <a:rPr lang="ru-RU" dirty="0" smtClean="0"/>
              <a:t>итал: Комаров Даниил  </a:t>
            </a:r>
          </a:p>
          <a:p>
            <a:pPr algn="r"/>
            <a:r>
              <a:rPr lang="ru-RU" dirty="0" smtClean="0"/>
              <a:t>НДОУ «Детский </a:t>
            </a:r>
            <a:r>
              <a:rPr lang="ru-RU" dirty="0"/>
              <a:t>сад № 165 ОАО «РЖД»</a:t>
            </a:r>
          </a:p>
          <a:p>
            <a:pPr algn="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99592" y="1124744"/>
            <a:ext cx="3600400" cy="56166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Есть отличное местечко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мосту, над самой речкой.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Видно сад мой, видно лес,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Видно сосны до небес.</a:t>
            </a:r>
          </a:p>
          <a:p>
            <a:pPr marL="0" indent="0">
              <a:buNone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Это место рядом с домом,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Где живу уже пять лет,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Рыбакам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оно знакомо,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красивей места нет!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Если солнышко с утра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на улице жара –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Встретит всех она прохладой,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Всем прохожим речка рада!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Искупаться захотите –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гости к речке приходите.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Вы её не обижайте,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Мусор в ней не оставляйте.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Если спросите меня: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- Где бежит река Иня?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Я отвечу: - Это рядом 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 моим милым детским садом!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  <p:pic>
        <p:nvPicPr>
          <p:cNvPr id="9218" name="Picture 2" descr="C:\Users\Roman\Desktop\конкурс чтецов 2015\заявки мир глазами детей (чтецы)\165\Даниил Комаров ДС 16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94771"/>
            <a:ext cx="1656184" cy="15820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76798"/>
            <a:ext cx="413765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2543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27784" y="620688"/>
            <a:ext cx="4040188" cy="659352"/>
          </a:xfrm>
        </p:spPr>
        <p:txBody>
          <a:bodyPr/>
          <a:lstStyle/>
          <a:p>
            <a:pPr algn="ctr"/>
            <a:r>
              <a:rPr lang="ru-RU" dirty="0"/>
              <a:t>«Звезды»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499992" y="5517232"/>
            <a:ext cx="4248472" cy="100811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Авторы произведения:</a:t>
            </a:r>
          </a:p>
          <a:p>
            <a:pPr algn="ctr"/>
            <a:r>
              <a:rPr lang="ru-RU" dirty="0" smtClean="0"/>
              <a:t>Семья </a:t>
            </a:r>
            <a:r>
              <a:rPr lang="ru-RU" dirty="0" err="1" smtClean="0"/>
              <a:t>Кеслер</a:t>
            </a:r>
            <a:endParaRPr lang="ru-RU" dirty="0" smtClean="0"/>
          </a:p>
          <a:p>
            <a:pPr algn="ctr"/>
            <a:r>
              <a:rPr lang="ru-RU" dirty="0" smtClean="0"/>
              <a:t>МКДОУ д/с № 171 «Черничка»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755576" y="1124744"/>
            <a:ext cx="3608140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Я сижу совсем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одна,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А в окно глядит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Луна.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Кролик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Смурфик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лишь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шуршит,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Брат в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кровати сладко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спит.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небе ярко светят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звезды,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Я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на них люблю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смотреть…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Если очень постараться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Можно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к звездам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улететь.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в серьез не понарошку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Познакомиться с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Луной,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Погулять по ней немножко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И вернуться вновь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домой.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455547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820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620688"/>
            <a:ext cx="4040188" cy="576064"/>
          </a:xfrm>
        </p:spPr>
        <p:txBody>
          <a:bodyPr/>
          <a:lstStyle/>
          <a:p>
            <a:pPr algn="ctr"/>
            <a:r>
              <a:rPr lang="ru-RU" dirty="0" smtClean="0"/>
              <a:t>«Папин наказ»</a:t>
            </a:r>
            <a:endParaRPr lang="ru-RU" dirty="0"/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16016" y="5517232"/>
            <a:ext cx="4032448" cy="100811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Автор произведения:</a:t>
            </a:r>
          </a:p>
          <a:p>
            <a:r>
              <a:rPr lang="ru-RU" dirty="0" smtClean="0"/>
              <a:t>Орлова Елена Викторовна,</a:t>
            </a:r>
          </a:p>
          <a:p>
            <a:r>
              <a:rPr lang="ru-RU" dirty="0"/>
              <a:t>ч</a:t>
            </a:r>
            <a:r>
              <a:rPr lang="ru-RU" dirty="0" smtClean="0"/>
              <a:t>итала: Тарасенко Даниил</a:t>
            </a:r>
          </a:p>
          <a:p>
            <a:r>
              <a:rPr lang="ru-RU" dirty="0" smtClean="0"/>
              <a:t>МКДОУ д/с № 60 «Солнышко»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27584" y="980728"/>
            <a:ext cx="3816424" cy="554461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Мой дед офицер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мой прадед военный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В войну защищал он страну.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я непременно буду военным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Только чуть – чуть подрасту.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Мой папа служил на Востоке на  Дальнем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Он Родину там охранял.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мне завещал, чтобы я непременно,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Когда подрасту, тот завет выполнял.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Я папин наказ ни за что не забуду,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Его я и деда люблю горячо.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А вырасту – тоже защитником стану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тем, кто слабее подставлю плечо.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-2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836712"/>
            <a:ext cx="3089076" cy="4382061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46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6000"/>
                    </a14:imgEffect>
                    <a14:imgEffect>
                      <a14:brightnessContrast bright="-1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4445330" cy="6057620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436096" y="5661248"/>
            <a:ext cx="3528392" cy="1080120"/>
          </a:xfrm>
        </p:spPr>
        <p:txBody>
          <a:bodyPr>
            <a:noAutofit/>
          </a:bodyPr>
          <a:lstStyle/>
          <a:p>
            <a:r>
              <a:rPr lang="ru-RU" sz="2000" dirty="0" smtClean="0"/>
              <a:t>Автор произведения и читала: Шаталова Вероника МКДОУ д/с № 27 «Росинка»</a:t>
            </a:r>
            <a:endParaRPr lang="ru-RU" sz="2000" dirty="0"/>
          </a:p>
        </p:txBody>
      </p:sp>
      <p:pic>
        <p:nvPicPr>
          <p:cNvPr id="10243" name="Picture 3" descr="C:\Users\Roman\Desktop\27 рис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4664"/>
            <a:ext cx="2396951" cy="32042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Roman\Desktop\2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807" y="3356992"/>
            <a:ext cx="1986876" cy="21439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648072"/>
          </a:xfrm>
        </p:spPr>
        <p:txBody>
          <a:bodyPr/>
          <a:lstStyle/>
          <a:p>
            <a:pPr algn="ctr"/>
            <a:r>
              <a:rPr lang="ru-RU" sz="2000" dirty="0" smtClean="0"/>
              <a:t>«Интересные фантазии»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211960" y="1268760"/>
            <a:ext cx="4473823" cy="1224136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Автор произведения:</a:t>
            </a:r>
          </a:p>
          <a:p>
            <a:pPr algn="ctr"/>
            <a:r>
              <a:rPr lang="ru-RU" dirty="0" err="1" smtClean="0"/>
              <a:t>Кожаева</a:t>
            </a:r>
            <a:r>
              <a:rPr lang="ru-RU" dirty="0" smtClean="0"/>
              <a:t> </a:t>
            </a:r>
            <a:r>
              <a:rPr lang="ru-RU" dirty="0"/>
              <a:t>Анна </a:t>
            </a:r>
            <a:r>
              <a:rPr lang="ru-RU" dirty="0" smtClean="0"/>
              <a:t>Владимировна,</a:t>
            </a:r>
          </a:p>
          <a:p>
            <a:pPr algn="ctr"/>
            <a:r>
              <a:rPr lang="ru-RU" dirty="0"/>
              <a:t>ч</a:t>
            </a:r>
            <a:r>
              <a:rPr lang="ru-RU" dirty="0" smtClean="0"/>
              <a:t>итала: </a:t>
            </a:r>
            <a:r>
              <a:rPr lang="ru-RU" dirty="0" err="1" smtClean="0"/>
              <a:t>Запылихина</a:t>
            </a:r>
            <a:r>
              <a:rPr lang="ru-RU" dirty="0" smtClean="0"/>
              <a:t>  Мария-Маргарита </a:t>
            </a:r>
          </a:p>
          <a:p>
            <a:pPr algn="ctr"/>
            <a:r>
              <a:rPr lang="ru-RU" dirty="0" smtClean="0"/>
              <a:t>МКДОУ д/с № 45 «Лукошко»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827584" y="1340768"/>
            <a:ext cx="3669804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Я Мария-Маргаритка,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Маргаритка – есть цветок.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Я танцорка, юмористка,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Фантазерка и прыг-скок!</a:t>
            </a:r>
          </a:p>
          <a:p>
            <a:pPr marL="0" indent="0">
              <a:buNone/>
            </a:pPr>
            <a:endParaRPr lang="ru-RU" sz="23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У меня есть мама, папа</a:t>
            </a:r>
          </a:p>
          <a:p>
            <a:pPr marL="0" indent="0">
              <a:buNone/>
            </a:pPr>
            <a:r>
              <a:rPr lang="ru-RU" sz="2300" b="1" dirty="0" smtClean="0">
                <a:solidFill>
                  <a:schemeClr val="accent3">
                    <a:lumMod val="50000"/>
                  </a:schemeClr>
                </a:solidFill>
              </a:rPr>
              <a:t>Бабушка </a:t>
            </a: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деда есть,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сестренка – Сонечка…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Котик Рыся – тоже есть!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Когда мама на работе 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Не скучаю я одна…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Фантазирую с утра.</a:t>
            </a:r>
          </a:p>
          <a:p>
            <a:endParaRPr lang="ru-RU" sz="23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Садик – динозаврик добрый!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Облака – кит, крокодил.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автобус – слон огромный: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«С добрым утром!» - протрубил.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Мир фантазий интересных –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Это сказка наяву.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И без разрешенья взрослых</a:t>
            </a:r>
          </a:p>
          <a:p>
            <a:pPr marL="0" indent="0">
              <a:buNone/>
            </a:pPr>
            <a:r>
              <a:rPr lang="ru-RU" sz="2300" b="1" dirty="0">
                <a:solidFill>
                  <a:schemeClr val="accent3">
                    <a:lumMod val="50000"/>
                  </a:schemeClr>
                </a:solidFill>
              </a:rPr>
              <a:t>Все по своему зову!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661278" cy="3049592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8116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5800" y="514352"/>
            <a:ext cx="2950096" cy="898424"/>
          </a:xfrm>
        </p:spPr>
        <p:txBody>
          <a:bodyPr/>
          <a:lstStyle/>
          <a:p>
            <a:pPr algn="ctr"/>
            <a:r>
              <a:rPr lang="ru-RU" sz="2400" b="1" dirty="0" smtClean="0">
                <a:latin typeface="+mn-lt"/>
              </a:rPr>
              <a:t>«Школьная Страна»</a:t>
            </a:r>
            <a:endParaRPr lang="ru-RU" sz="2400" b="1" dirty="0">
              <a:latin typeface="+mn-lt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685800" y="1556791"/>
            <a:ext cx="3238128" cy="4892911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Этот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год у меня особенный -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 первый класс я в школу пошла.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буду с вами откровенной,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Событие это я долго ждала.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Рассказали мама с папой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 вести себя за партой,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Что на ней нельзя лежать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Парта – это не кровать.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Сидеть за партой надо прямо,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Так учит нас Наталья Николаевна.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Захочу спросить, сказать – 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Надо руку лишь поднять.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Нельзя в учебе расслабляться,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Надо лучшей быть стараться.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Учителя слушать внимательно-</a:t>
            </a:r>
          </a:p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И тогда все будет замечательно!</a:t>
            </a: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95936" y="5373216"/>
            <a:ext cx="4536504" cy="10801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Автор произведения и читала: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Лыкова Мария </a:t>
            </a:r>
          </a:p>
          <a:p>
            <a:pPr marL="0" indent="0" algn="ctr">
              <a:buNone/>
            </a:pP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МБОУ </a:t>
            </a: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СОШ № 140</a:t>
            </a:r>
          </a:p>
          <a:p>
            <a:endParaRPr lang="ru-RU" dirty="0"/>
          </a:p>
        </p:txBody>
      </p:sp>
      <p:pic>
        <p:nvPicPr>
          <p:cNvPr id="11266" name="Picture 2" descr="C:\Users\Roman\Desktop\конкурс чтецов 2015\заявки мир глазами детей (чтецы)\IMG_20150122_154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05710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9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1267" name="Picture 3" descr="C:\Users\Roman\Desktop\конкурс чтецов 2015\заявки мир глазами детей (чтецы)\IMG_20150122_1155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04664"/>
            <a:ext cx="1873660" cy="2117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2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283968" y="5877272"/>
            <a:ext cx="4683690" cy="79208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0066"/>
                </a:solidFill>
              </a:rPr>
              <a:t>Автор произведения: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err="1" smtClean="0">
                <a:solidFill>
                  <a:srgbClr val="000066"/>
                </a:solidFill>
              </a:rPr>
              <a:t>Нароцкая</a:t>
            </a:r>
            <a:r>
              <a:rPr lang="ru-RU" sz="2000" b="1" dirty="0" smtClean="0">
                <a:solidFill>
                  <a:srgbClr val="000066"/>
                </a:solidFill>
              </a:rPr>
              <a:t> Тамара Михайловна,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читал: Коломенский Александр</a:t>
            </a:r>
            <a:br>
              <a:rPr lang="ru-RU" sz="2000" b="1" dirty="0" smtClean="0">
                <a:solidFill>
                  <a:srgbClr val="000066"/>
                </a:solidFill>
              </a:rPr>
            </a:br>
            <a:r>
              <a:rPr lang="ru-RU" sz="2000" b="1" dirty="0" smtClean="0">
                <a:solidFill>
                  <a:srgbClr val="000066"/>
                </a:solidFill>
              </a:rPr>
              <a:t>МКДОУ д/с № 78 «Теремок»</a:t>
            </a:r>
            <a:endParaRPr lang="ru-RU" sz="2000" b="1" dirty="0">
              <a:solidFill>
                <a:srgbClr val="000066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827584" y="692696"/>
            <a:ext cx="3528392" cy="5760640"/>
          </a:xfrm>
        </p:spPr>
        <p:txBody>
          <a:bodyPr>
            <a:normAutofit fontScale="32500" lnSpcReduction="20000"/>
          </a:bodyPr>
          <a:lstStyle/>
          <a:p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6200" b="1" dirty="0" smtClean="0">
                <a:solidFill>
                  <a:schemeClr val="accent2">
                    <a:lumMod val="75000"/>
                  </a:schemeClr>
                </a:solidFill>
              </a:rPr>
              <a:t>«ИНЮШКА»</a:t>
            </a:r>
          </a:p>
          <a:p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5600" b="1" dirty="0" err="1">
                <a:solidFill>
                  <a:schemeClr val="accent3">
                    <a:lumMod val="50000"/>
                  </a:schemeClr>
                </a:solidFill>
              </a:rPr>
              <a:t>Первомайке</a:t>
            </a:r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 есть Иня.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Крохотная речка.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Неприметна и мала,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Но видна с 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крылечка</a:t>
            </a:r>
            <a:endParaRPr lang="ru-RU" sz="5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Длинный, как змея состав 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По «железке» мчится, 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5600" b="1" dirty="0" err="1">
                <a:solidFill>
                  <a:schemeClr val="accent3">
                    <a:lumMod val="50000"/>
                  </a:schemeClr>
                </a:solidFill>
              </a:rPr>
              <a:t>Инюшка</a:t>
            </a:r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 рядом с ним 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Не спеша струится.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Ребятишки </a:t>
            </a:r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на Иню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Все бегут купаться,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В жаркий полдень хорошо 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В речке поплескаться.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Есть </a:t>
            </a:r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глубокие места-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Чуть видны макушки.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Каждый хочет нырнуть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И достать ракушку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56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Бултыхаются в реке,</a:t>
            </a:r>
          </a:p>
          <a:p>
            <a:r>
              <a:rPr lang="ru-RU" sz="5600" b="1" dirty="0">
                <a:solidFill>
                  <a:schemeClr val="accent3">
                    <a:lumMod val="50000"/>
                  </a:schemeClr>
                </a:solidFill>
              </a:rPr>
              <a:t>Весело хохочут</a:t>
            </a:r>
            <a:r>
              <a:rPr lang="ru-RU" sz="5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sz="56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3995936" y="620689"/>
            <a:ext cx="3600400" cy="525658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33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тёплых лужицах  мальки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Пятки им щекочут.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Родничок среди камней 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Как хрусталь </a:t>
            </a: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искрится.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Так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и хочется в жару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Из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него напиться.</a:t>
            </a: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accent3">
                    <a:lumMod val="50000"/>
                  </a:schemeClr>
                </a:solidFill>
              </a:rPr>
              <a:t>Вечер </a:t>
            </a: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опустился тихо,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Приумолкла ребятня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Мимо ёрш проплыл неслышно,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Плавниками шевеля.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Сапоги в песке и иле,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Но зато хорош  улов.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Там мальчишки наловили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И плотвы, и окуньков.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Снова день наступит жаркий .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Колокольчиком звеня,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Нет приятнее подарка</a:t>
            </a:r>
          </a:p>
          <a:p>
            <a:pPr marL="0" indent="0">
              <a:buNone/>
            </a:pPr>
            <a:r>
              <a:rPr lang="ru-RU" sz="3300" b="1" dirty="0">
                <a:solidFill>
                  <a:schemeClr val="accent3">
                    <a:lumMod val="50000"/>
                  </a:schemeClr>
                </a:solidFill>
              </a:rPr>
              <a:t>Чем любимая Иня.</a:t>
            </a:r>
          </a:p>
          <a:p>
            <a:pPr marL="0" indent="0">
              <a:buNone/>
            </a:pPr>
            <a:endParaRPr lang="ru-RU" sz="3300" dirty="0"/>
          </a:p>
        </p:txBody>
      </p:sp>
      <p:pic>
        <p:nvPicPr>
          <p:cNvPr id="12291" name="Picture 3" descr="C:\Users\Roman\Desktop\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92829"/>
            <a:ext cx="1755047" cy="2338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Users\Пользователь\Desktop\Вне конкурса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401" y="332656"/>
            <a:ext cx="5269715" cy="6165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>
          <a:xfrm>
            <a:off x="2123728" y="5013176"/>
            <a:ext cx="4032448" cy="1368152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Семья</a:t>
            </a:r>
            <a:b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Мусихиных</a:t>
            </a:r>
            <a:endParaRPr lang="ru-RU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МКДОУ д/с № 171 «Черничка» 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904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24936" cy="936104"/>
          </a:xfrm>
        </p:spPr>
        <p:txBody>
          <a:bodyPr/>
          <a:lstStyle/>
          <a:p>
            <a:pPr algn="ctr"/>
            <a:r>
              <a:rPr lang="ru-RU" sz="3600" b="1" dirty="0" smtClean="0"/>
              <a:t>«У меня самое </a:t>
            </a:r>
            <a:r>
              <a:rPr lang="ru-RU" sz="3600" b="1" dirty="0"/>
              <a:t>лучшее </a:t>
            </a:r>
            <a:r>
              <a:rPr lang="ru-RU" sz="3600" b="1" dirty="0" smtClean="0"/>
              <a:t>детство!!!»</a:t>
            </a:r>
            <a:endParaRPr lang="ru-RU" sz="3600" b="1" dirty="0"/>
          </a:p>
        </p:txBody>
      </p:sp>
      <p:pic>
        <p:nvPicPr>
          <p:cNvPr id="13314" name="Picture 2" descr="C:\Users\Roman\Desktop\конкурс чтецов 2015\заявки мир глазами детей (чтецы)\DSC_216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8" cy="48835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680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620688"/>
            <a:ext cx="5256584" cy="1584176"/>
          </a:xfrm>
        </p:spPr>
        <p:txBody>
          <a:bodyPr/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Автор произведения: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Барановская Юлия Александровна,</a:t>
            </a:r>
          </a:p>
          <a:p>
            <a:r>
              <a:rPr lang="ru-RU" sz="2000" dirty="0">
                <a:solidFill>
                  <a:schemeClr val="bg2">
                    <a:lumMod val="25000"/>
                  </a:schemeClr>
                </a:solidFill>
              </a:rPr>
              <a:t>ч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итала: Барановская Алена</a:t>
            </a:r>
          </a:p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МКДОУ д/с №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57 «Чебурашка»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572001" y="1628800"/>
            <a:ext cx="3528392" cy="648072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000" dirty="0" smtClean="0"/>
              <a:t>«Что </a:t>
            </a:r>
            <a:r>
              <a:rPr lang="ru-RU" sz="2000" dirty="0"/>
              <a:t>такое </a:t>
            </a:r>
            <a:r>
              <a:rPr lang="ru-RU" sz="2000" dirty="0" smtClean="0"/>
              <a:t>детство»</a:t>
            </a:r>
            <a:endParaRPr lang="ru-RU" sz="20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  <a14:imgEffect>
                      <a14:brightnessContrast bright="-52000" contrast="6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780928"/>
            <a:ext cx="3384376" cy="2599160"/>
          </a:xfrm>
          <a:prstGeom prst="rect">
            <a:avLst/>
          </a:prstGeom>
          <a:ln w="127000" cap="rnd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355976" y="2276872"/>
            <a:ext cx="4464497" cy="43204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</a:rPr>
              <a:t>К 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мамочке своей с утра подбежала детвора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И спросили дети споря: «Детство, что это такое?»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Неужели это время, когда каждый день подряд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Мы встаем и спозаранку ходим с мамой в детский сад?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И еще, когда нам дома мама чипсы не дает,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А когда ребенок болен, он горькое лекарство пьет».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Мама ласково смотрела и с </a:t>
            </a:r>
            <a:r>
              <a:rPr lang="ru-RU" sz="2500" b="1" dirty="0" err="1">
                <a:solidFill>
                  <a:schemeClr val="accent3">
                    <a:lumMod val="50000"/>
                  </a:schemeClr>
                </a:solidFill>
              </a:rPr>
              <a:t>улыбкою</a:t>
            </a: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 запела: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«Детство – время золотое, детство – время озорное,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Можешь в детстве ты играть, прыгать, бегать и скакать,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Строить замки на песке или плавать  на реке,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Можно в сказке побывать, можно чудо увидать...»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И сказали дружно дети: «Детством будем дорожить, </a:t>
            </a:r>
          </a:p>
          <a:p>
            <a:pPr marL="0" indent="0" algn="just">
              <a:buNone/>
            </a:pPr>
            <a:r>
              <a:rPr lang="ru-RU" sz="2500" b="1" dirty="0">
                <a:solidFill>
                  <a:schemeClr val="accent3">
                    <a:lumMod val="50000"/>
                  </a:schemeClr>
                </a:solidFill>
              </a:rPr>
              <a:t>Потому что, потому что, без него нельзя прожить.»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Roman\Desktop\конкурс чтецов 2015\заявки мир глазами детей (чтецы)\57\DSCN0081 5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2537"/>
            <a:ext cx="1944216" cy="2154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2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60032" y="620688"/>
            <a:ext cx="4104456" cy="129614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/>
              <a:t>Автор произведения:</a:t>
            </a:r>
          </a:p>
          <a:p>
            <a:pPr algn="r"/>
            <a:r>
              <a:rPr lang="ru-RU" sz="1800" dirty="0" err="1" smtClean="0"/>
              <a:t>Маклакова</a:t>
            </a:r>
            <a:r>
              <a:rPr lang="ru-RU" sz="1800" dirty="0" smtClean="0"/>
              <a:t> Наталья Леонидовна,</a:t>
            </a:r>
          </a:p>
          <a:p>
            <a:pPr algn="r"/>
            <a:r>
              <a:rPr lang="ru-RU" sz="1800" dirty="0"/>
              <a:t>ч</a:t>
            </a:r>
            <a:r>
              <a:rPr lang="ru-RU" sz="1800" dirty="0" smtClean="0"/>
              <a:t>итала: </a:t>
            </a:r>
            <a:r>
              <a:rPr lang="ru-RU" sz="1800" dirty="0" err="1" smtClean="0"/>
              <a:t>Маклакова</a:t>
            </a:r>
            <a:r>
              <a:rPr lang="ru-RU" sz="1800" dirty="0" smtClean="0"/>
              <a:t> Полина </a:t>
            </a:r>
          </a:p>
          <a:p>
            <a:pPr algn="r"/>
            <a:r>
              <a:rPr lang="ru-RU" sz="1800" dirty="0" smtClean="0"/>
              <a:t>МКДОУ д/с № 447 «</a:t>
            </a:r>
            <a:r>
              <a:rPr lang="ru-RU" sz="1800" dirty="0" err="1" smtClean="0"/>
              <a:t>Семицветик</a:t>
            </a:r>
            <a:r>
              <a:rPr lang="ru-RU" sz="1800" dirty="0" smtClean="0"/>
              <a:t>» </a:t>
            </a:r>
            <a:endParaRPr lang="ru-RU" sz="1800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11560" y="620688"/>
            <a:ext cx="3168352" cy="59766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 smtClean="0">
                <a:solidFill>
                  <a:schemeClr val="bg2">
                    <a:lumMod val="25000"/>
                  </a:schemeClr>
                </a:solidFill>
              </a:rPr>
              <a:t>«Мамино детство»</a:t>
            </a:r>
            <a:endParaRPr lang="ru-RU" sz="4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Я с подружкой не играю,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Дома я одна скучаю,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Потому что я подружке 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Не дала свою игрушку.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Ну и ладно, обойдусь…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Маму я свою дождусь.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Буду только с ней играть,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Кукол нянчить, рисовать.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Только вот придёт с работы,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У неё свои заботы: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Суп варить и убирать.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Некогда со мной играть…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Вот бы моя маменька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Снова стала маленькой!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А может где-то в далёкой стране,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У самого края света,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Есть место, в которое хочется мне,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С названьем «Мамино детство».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Наверно, оно так далеко,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Дойти мне будет туда нелегко.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И, может, придётся плыть и скакать,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Может, придётся глаз не смыкать.</a:t>
            </a:r>
          </a:p>
          <a:p>
            <a:pPr marL="0" indent="0">
              <a:buNone/>
            </a:pPr>
            <a:r>
              <a:rPr lang="ru-RU" sz="2700" b="1" dirty="0">
                <a:solidFill>
                  <a:schemeClr val="bg2">
                    <a:lumMod val="25000"/>
                  </a:schemeClr>
                </a:solidFill>
              </a:rPr>
              <a:t>Ну  где же ты, мамино детство?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Roman\Desktop\конкурс чтецов 2015\заявки мир глазами детей (чтецы)\447\001 44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24944"/>
            <a:ext cx="2648693" cy="3702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051" name="Picture 3" descr="C:\Users\Roman\Desktop\конкурс чтецов 2015\заявки мир глазами детей (чтецы)\Маклакова Полин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44824"/>
            <a:ext cx="2377001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2774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3600400" cy="576064"/>
          </a:xfrm>
        </p:spPr>
        <p:txBody>
          <a:bodyPr/>
          <a:lstStyle/>
          <a:p>
            <a:pPr algn="r"/>
            <a:r>
              <a:rPr lang="ru-RU" sz="2000" dirty="0" smtClean="0"/>
              <a:t>«Мир </a:t>
            </a:r>
            <a:r>
              <a:rPr lang="ru-RU" sz="2000" dirty="0"/>
              <a:t>глазами </a:t>
            </a:r>
            <a:r>
              <a:rPr lang="ru-RU" sz="2000" dirty="0" smtClean="0"/>
              <a:t>детей»</a:t>
            </a:r>
            <a:endParaRPr lang="ru-RU" sz="2000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5724128" y="4869161"/>
            <a:ext cx="3312368" cy="1512168"/>
          </a:xfrm>
        </p:spPr>
        <p:txBody>
          <a:bodyPr>
            <a:normAutofit lnSpcReduction="10000"/>
          </a:bodyPr>
          <a:lstStyle/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Автор произведения: 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Морозова Елена Анатольевна</a:t>
            </a:r>
          </a:p>
          <a:p>
            <a:pPr algn="r"/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итала: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Зюбина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Анна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МКДОУ д/с № 35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«Непоседы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2"/>
          </p:nvPr>
        </p:nvSpPr>
        <p:spPr>
          <a:xfrm>
            <a:off x="683568" y="764704"/>
            <a:ext cx="4032448" cy="597666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Хотите мир увидеть вы детскими глазами?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 том мире никогда нет грязи под ногами!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Нет горести и лжи, обмана и печали.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Уверена и вы в том мире побывали!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Прекрасен мир детей - там много развлечений,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Он весь из ярких красок, улыбок, увлечений,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Там нет беды, войны, больных людей там нет,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Как хочется порой попасть на ту планету!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Весь мир в глазах детей и чист и непорочен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И только взрослыми он может быть испорчен.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Как взрослые порою, бывает необдуманно,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Тот детский, яркий мир, ломают, как им вздумано.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Задумайтесь, родители, не рушьте мир детей,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Не нужно торопить нас, чтоб выросли скорей.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Мы будем 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жить и радовать улыбками сердца,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Пусть детство в наших душах продлиться без конца!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Пока мы все смеемся, пока мы все поем,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Щебечут в небе птицы, уютен, светел дом.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Вы 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можете представить весь мир без детских глаз?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Наивных, озорных и чистых как алмаз?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И этими глазами построен мир детей,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Где много ярких красок, где даже нет теней.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Где ругани нет, злости, кругом одни друзья,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И в этом светлом мире живу сегодня я !</a:t>
            </a:r>
          </a:p>
          <a:p>
            <a:pPr marL="0" indent="0">
              <a:buNone/>
            </a:pPr>
            <a:endParaRPr lang="ru-RU" sz="3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Давайте вместе с нами наш детский мир хранить,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Не </a:t>
            </a:r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нужно </a:t>
            </a: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Вам, родители, взрослеть нас торопить,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Ведь скоро мы все вырастем, покинем отчий дом,</a:t>
            </a:r>
          </a:p>
          <a:p>
            <a:pPr marL="0" indent="0">
              <a:buNone/>
            </a:pPr>
            <a:r>
              <a:rPr lang="ru-RU" sz="3400" b="1" dirty="0">
                <a:solidFill>
                  <a:schemeClr val="accent3">
                    <a:lumMod val="50000"/>
                  </a:schemeClr>
                </a:solidFill>
              </a:rPr>
              <a:t>И лишь воспоминания останутся потом!</a:t>
            </a:r>
          </a:p>
          <a:p>
            <a:pPr marL="0" indent="0">
              <a:buNone/>
            </a:pPr>
            <a:endParaRPr lang="ru-RU" sz="3400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980728"/>
            <a:ext cx="3540599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005064"/>
            <a:ext cx="1872209" cy="18722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052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23928" y="692696"/>
            <a:ext cx="4752528" cy="1368152"/>
          </a:xfrm>
        </p:spPr>
        <p:txBody>
          <a:bodyPr/>
          <a:lstStyle/>
          <a:p>
            <a:pPr algn="ctr"/>
            <a:r>
              <a:rPr lang="ru-RU" sz="1800" b="1" dirty="0" smtClean="0"/>
              <a:t>Автор произведения:</a:t>
            </a:r>
            <a:br>
              <a:rPr lang="ru-RU" sz="1800" b="1" dirty="0" smtClean="0"/>
            </a:br>
            <a:r>
              <a:rPr lang="ru-RU" sz="1800" b="1" dirty="0" smtClean="0"/>
              <a:t>Гутов Александр Николаевич,</a:t>
            </a:r>
            <a:br>
              <a:rPr lang="ru-RU" sz="1800" b="1" dirty="0" smtClean="0"/>
            </a:br>
            <a:r>
              <a:rPr lang="ru-RU" sz="1800" b="1" dirty="0" smtClean="0"/>
              <a:t>читали: Гутова Дарья, </a:t>
            </a:r>
            <a:r>
              <a:rPr lang="ru-RU" sz="1800" b="1" dirty="0" err="1" smtClean="0"/>
              <a:t>Юркеева</a:t>
            </a:r>
            <a:r>
              <a:rPr lang="ru-RU" sz="1800" b="1" dirty="0" smtClean="0"/>
              <a:t> Анастасия, </a:t>
            </a:r>
            <a:br>
              <a:rPr lang="ru-RU" sz="1800" b="1" dirty="0" smtClean="0"/>
            </a:br>
            <a:r>
              <a:rPr lang="ru-RU" sz="1800" b="1" dirty="0" smtClean="0"/>
              <a:t>Григорьев </a:t>
            </a:r>
            <a:r>
              <a:rPr lang="ru-RU" sz="1800" b="1" dirty="0" smtClean="0"/>
              <a:t>Андрей МКДОУ </a:t>
            </a:r>
            <a:r>
              <a:rPr lang="ru-RU" sz="1800" b="1" dirty="0" smtClean="0"/>
              <a:t>д/с № 282</a:t>
            </a:r>
            <a:endParaRPr lang="ru-RU" sz="18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827584" y="260648"/>
            <a:ext cx="3600400" cy="6408712"/>
          </a:xfrm>
        </p:spPr>
        <p:txBody>
          <a:bodyPr>
            <a:normAutofit fontScale="55000" lnSpcReduction="20000"/>
          </a:bodyPr>
          <a:lstStyle/>
          <a:p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«</a:t>
            </a:r>
            <a:r>
              <a:rPr lang="ru-RU" sz="2900" b="1" dirty="0">
                <a:solidFill>
                  <a:schemeClr val="accent3">
                    <a:lumMod val="50000"/>
                  </a:schemeClr>
                </a:solidFill>
              </a:rPr>
              <a:t>Один день из жизни Даши</a:t>
            </a:r>
            <a:r>
              <a:rPr lang="ru-RU" sz="2900" b="1" dirty="0" smtClean="0">
                <a:solidFill>
                  <a:schemeClr val="accent3">
                    <a:lumMod val="50000"/>
                  </a:schemeClr>
                </a:solidFill>
              </a:rPr>
              <a:t>»</a:t>
            </a:r>
          </a:p>
          <a:p>
            <a:endParaRPr lang="ru-RU" b="1" dirty="0" smtClean="0"/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Очень рано я встаю,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Ручки к солнышку тяну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Умываюсь, одеваюсь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С мамой в садик  я бегу.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Утром в садике зарядка,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Ну и завтрак для порядка.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После завтрака игрушки,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Раскидали мы с подружкой.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Поиграв с моей подружкой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Убираем мы игрушки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Тут обед уж наступил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Повар кушать положил.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А в сон час спать не хотим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Лучше в койках пошалить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Няня сказку прочитает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Глазки сладко засыпают.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На прогулку мы бежим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И одеться все спешим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По ступенькам, как лягушки,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Скачем мы с моей подружкой.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 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После уличной прогулки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Ждет нас в группе чай и булки.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Скоро мамочки придут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И домой нас заберут.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Я люблю свой детский сад,</a:t>
            </a:r>
          </a:p>
          <a:p>
            <a:r>
              <a:rPr lang="ru-RU" sz="2100" b="1" dirty="0">
                <a:solidFill>
                  <a:schemeClr val="accent3">
                    <a:lumMod val="50000"/>
                  </a:schemeClr>
                </a:solidFill>
              </a:rPr>
              <a:t> И вернусь в него назад!</a:t>
            </a:r>
          </a:p>
          <a:p>
            <a:pPr algn="ctr"/>
            <a:endParaRPr lang="ru-RU" b="1" dirty="0"/>
          </a:p>
        </p:txBody>
      </p:sp>
      <p:pic>
        <p:nvPicPr>
          <p:cNvPr id="3074" name="Picture 2" descr="C:\Users\Roman\Desktop\конкурс чтецов 2015\заявки мир глазами детей (чтецы)\DSC_2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92896"/>
            <a:ext cx="4040827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4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5256" y="476672"/>
            <a:ext cx="3887224" cy="1440160"/>
          </a:xfrm>
        </p:spPr>
        <p:txBody>
          <a:bodyPr/>
          <a:lstStyle/>
          <a:p>
            <a:pPr algn="ctr"/>
            <a:r>
              <a:rPr lang="ru-RU" sz="2000" b="1" dirty="0" smtClean="0"/>
              <a:t>Автор произведения: </a:t>
            </a:r>
            <a:br>
              <a:rPr lang="ru-RU" sz="2000" b="1" dirty="0" smtClean="0"/>
            </a:br>
            <a:r>
              <a:rPr lang="ru-RU" sz="2000" b="1" dirty="0" smtClean="0"/>
              <a:t>Дементьева </a:t>
            </a:r>
            <a:r>
              <a:rPr lang="ru-RU" sz="2000" b="1" dirty="0"/>
              <a:t>Альбина </a:t>
            </a:r>
            <a:r>
              <a:rPr lang="ru-RU" sz="2000" b="1" dirty="0" smtClean="0"/>
              <a:t>Фёдоровна,</a:t>
            </a:r>
            <a:br>
              <a:rPr lang="ru-RU" sz="2000" b="1" dirty="0" smtClean="0"/>
            </a:br>
            <a:r>
              <a:rPr lang="ru-RU" sz="2000" b="1" dirty="0" smtClean="0"/>
              <a:t>читал: Малахов Егор </a:t>
            </a:r>
            <a:br>
              <a:rPr lang="ru-RU" sz="2000" b="1" dirty="0" smtClean="0"/>
            </a:br>
            <a:r>
              <a:rPr lang="ru-RU" sz="2000" b="1" dirty="0" smtClean="0"/>
              <a:t>МКДОУ ЦРР д/с № 55 «Искорка»</a:t>
            </a:r>
            <a:endParaRPr lang="ru-RU" sz="20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827584" y="404664"/>
            <a:ext cx="3240360" cy="6192688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                 «</a:t>
            </a:r>
            <a:r>
              <a:rPr lang="ru-RU" sz="2600" b="1" dirty="0">
                <a:solidFill>
                  <a:schemeClr val="bg2">
                    <a:lumMod val="25000"/>
                  </a:schemeClr>
                </a:solidFill>
              </a:rPr>
              <a:t>Друзья</a:t>
            </a:r>
            <a:r>
              <a:rPr lang="ru-RU" sz="2600" b="1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Утром мне сегодня грустно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Друга моего все нет и нет…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Может у него температура?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Или много съел конфет?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Собрались ребята в группе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И играем дружно 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 рисуем, и поем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Но без Вовки скучно…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Мама вечером спросила: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Что  с тобой, ты весь в «огне»!</a:t>
            </a:r>
          </a:p>
          <a:p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-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Друг мой в садик не пришел-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Ей ответил я в тоске…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-Давай узнаем, в чем же дело,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Что случилось с </a:t>
            </a:r>
            <a:r>
              <a:rPr lang="ru-RU" sz="1700" b="1" dirty="0" err="1" smtClean="0">
                <a:solidFill>
                  <a:schemeClr val="bg2">
                    <a:lumMod val="25000"/>
                  </a:schemeClr>
                </a:solidFill>
              </a:rPr>
              <a:t>Вовушкой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!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Позвонили – легче стало – 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К ним приехал дедушка!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Завтра встретимся мы снова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Друг без друга нам нельзя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Вместе строим, пешим, лепим…</a:t>
            </a:r>
          </a:p>
          <a:p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Мы с ним лучшие друзья!</a:t>
            </a:r>
          </a:p>
          <a:p>
            <a:pPr marL="285750" indent="-285750">
              <a:buFontTx/>
              <a:buChar char="-"/>
            </a:pPr>
            <a:endParaRPr lang="ru-RU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ru-RU" sz="1600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672"/>
            <a:ext cx="1585384" cy="2192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Татьяна\ДОУ\РМО Познават. - речевое развитие дошкольников\Конкурс чтецов 2015\заявки мир глазами детей (чтецы)\55\рисунок 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05" y="2668809"/>
            <a:ext cx="4278397" cy="32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16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30562"/>
            <a:ext cx="1813725" cy="1890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1187624" y="404664"/>
            <a:ext cx="3528392" cy="720080"/>
          </a:xfrm>
        </p:spPr>
        <p:txBody>
          <a:bodyPr/>
          <a:lstStyle/>
          <a:p>
            <a:pPr algn="r"/>
            <a:r>
              <a:rPr lang="ru-RU" dirty="0" smtClean="0"/>
              <a:t>«Обида </a:t>
            </a:r>
            <a:r>
              <a:rPr lang="ru-RU" dirty="0"/>
              <a:t>на </a:t>
            </a:r>
            <a:r>
              <a:rPr lang="ru-RU" dirty="0" smtClean="0"/>
              <a:t>друга»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half" idx="3"/>
          </p:nvPr>
        </p:nvSpPr>
        <p:spPr>
          <a:xfrm>
            <a:off x="4572000" y="5229200"/>
            <a:ext cx="4329807" cy="1440160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smtClean="0"/>
              <a:t>Автор произведения:</a:t>
            </a:r>
          </a:p>
          <a:p>
            <a:pPr algn="r"/>
            <a:r>
              <a:rPr lang="ru-RU" dirty="0" smtClean="0"/>
              <a:t>Донина Валентина </a:t>
            </a:r>
            <a:r>
              <a:rPr lang="ru-RU" dirty="0" smtClean="0"/>
              <a:t>Николаевна</a:t>
            </a:r>
          </a:p>
          <a:p>
            <a:pPr algn="r"/>
            <a:r>
              <a:rPr lang="ru-RU" dirty="0"/>
              <a:t>читал: Меновщиков Никита </a:t>
            </a:r>
          </a:p>
          <a:p>
            <a:pPr algn="r"/>
            <a:r>
              <a:rPr lang="ru-RU" dirty="0" smtClean="0"/>
              <a:t>МКДОУ </a:t>
            </a:r>
            <a:r>
              <a:rPr lang="ru-RU" dirty="0" smtClean="0"/>
              <a:t>д/с № 11 «</a:t>
            </a:r>
            <a:r>
              <a:rPr lang="ru-RU" dirty="0" err="1" smtClean="0"/>
              <a:t>Снегирёк</a:t>
            </a:r>
            <a:r>
              <a:rPr lang="ru-RU" dirty="0" smtClean="0"/>
              <a:t>»</a:t>
            </a:r>
            <a:endParaRPr lang="ru-RU" dirty="0" smtClean="0"/>
          </a:p>
        </p:txBody>
      </p:sp>
      <p:sp>
        <p:nvSpPr>
          <p:cNvPr id="12" name="Объект 11"/>
          <p:cNvSpPr>
            <a:spLocks noGrp="1"/>
          </p:cNvSpPr>
          <p:nvPr>
            <p:ph sz="quarter" idx="2"/>
          </p:nvPr>
        </p:nvSpPr>
        <p:spPr>
          <a:xfrm>
            <a:off x="899592" y="980728"/>
            <a:ext cx="4176464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Санькин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дед и мой, конечно, друзья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</a:rPr>
              <a:t>давным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 -  давно!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поэтому всегда  с нами заодно!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 наш родной детский сад мы шагаем дружно!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Знаем, в детском саду ссориться не нужно!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Я, конечно, понимаю, что нам ссориться нельзя,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Ну, а если обижают!? Защищаться должен я?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Вот однажды меня Санька так ударил кулаком!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 заплакал, рассердился – к воспитателю бегом!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Воспитатель меня понял и,  жалея,  говорил: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«Зря тебя обидел Саня,  надо было бы словами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Все вопросы разрешить и со всеми дружно жить!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Вот такой у нас конфуз получился с Саней…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Первый я пришёл к нему: «Давай будем друзьями!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Мы пожмём  друг другу руки и обнимемся слегка…»,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А Санёк вдруг отвернулся, и махнул рукой: «Пока!»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 не понял, почему отвернулся он?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И обиженный опять  я пошёл домой.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Очень я переживал, и игрушки я не брал.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Всё ходил, всё думал, как же дальше быть!?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Как же дружбу Сани мне  заполучить!?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Вдруг услышал я звонок, к дверям помчался со всех ног,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Что же вижу я в глазок!? Дед пришёл, а с ним щенок!!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Деда, дедушка, дедуля! Завтра в сад пойдём со мной!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Мы щенка покажем Сане и пойдём вместе домой!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Обещаю я тебе, что ябеды забуду, а для Саньки всегда лучшим другом буду!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У меня классный дед, согласился сразу! Так щенок нас помирил,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Про обиды я забыл и с тех пор почти не ныл!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950" y="2564904"/>
            <a:ext cx="3246556" cy="2260516"/>
          </a:xfrm>
          <a:prstGeom prst="rect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198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610</TotalTime>
  <Words>2486</Words>
  <Application>Microsoft Office PowerPoint</Application>
  <PresentationFormat>Экран (4:3)</PresentationFormat>
  <Paragraphs>652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«МИР ГЛАЗАМИ ДЕТЕЙ»</vt:lpstr>
      <vt:lpstr>Брошюра издана с разрешения авторов поэтических произведений – детей, их родителей, педагогов дошкольных образовательных организаций Первомайского района  города Новосибирска   Брошюра иллюстрирована детскими рисунками </vt:lpstr>
      <vt:lpstr> </vt:lpstr>
      <vt:lpstr>Презентация PowerPoint</vt:lpstr>
      <vt:lpstr>Презентация PowerPoint</vt:lpstr>
      <vt:lpstr>Презентация PowerPoint</vt:lpstr>
      <vt:lpstr>Автор произведения: Гутов Александр Николаевич, читали: Гутова Дарья, Юркеева Анастасия,  Григорьев Андрей МКДОУ д/с № 282</vt:lpstr>
      <vt:lpstr>Автор произведения:  Дементьева Альбина Фёдоровна, читал: Малахов Егор  МКДОУ ЦРР д/с № 55 «Искорка»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«Школьная Страна»</vt:lpstr>
      <vt:lpstr>Автор произведения: Нароцкая Тамара Михайловна, читал: Коломенский Александр МКДОУ д/с № 78 «Теремок»</vt:lpstr>
      <vt:lpstr>«У меня самое лучшее детство!!!»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ГЛАЗАМИ ДЕТЕЙ»</dc:title>
  <dc:creator>зверь</dc:creator>
  <cp:lastModifiedBy>гцро</cp:lastModifiedBy>
  <cp:revision>92</cp:revision>
  <dcterms:created xsi:type="dcterms:W3CDTF">2015-01-04T13:17:46Z</dcterms:created>
  <dcterms:modified xsi:type="dcterms:W3CDTF">2015-03-10T09:25:03Z</dcterms:modified>
</cp:coreProperties>
</file>