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8068-C470-4F44-A010-53DB7C1FEE13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2C66A0-D604-416A-BB29-C2D84B8898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8068-C470-4F44-A010-53DB7C1FEE13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66A0-D604-416A-BB29-C2D84B8898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8068-C470-4F44-A010-53DB7C1FEE13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66A0-D604-416A-BB29-C2D84B8898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8068-C470-4F44-A010-53DB7C1FEE13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2C66A0-D604-416A-BB29-C2D84B8898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8068-C470-4F44-A010-53DB7C1FEE13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66A0-D604-416A-BB29-C2D84B88981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8068-C470-4F44-A010-53DB7C1FEE13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66A0-D604-416A-BB29-C2D84B8898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8068-C470-4F44-A010-53DB7C1FEE13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2C66A0-D604-416A-BB29-C2D84B88981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8068-C470-4F44-A010-53DB7C1FEE13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66A0-D604-416A-BB29-C2D84B8898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8068-C470-4F44-A010-53DB7C1FEE13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66A0-D604-416A-BB29-C2D84B8898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8068-C470-4F44-A010-53DB7C1FEE13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66A0-D604-416A-BB29-C2D84B88981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8068-C470-4F44-A010-53DB7C1FEE13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2C66A0-D604-416A-BB29-C2D84B889814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50C8068-C470-4F44-A010-53DB7C1FEE13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2C66A0-D604-416A-BB29-C2D84B88981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sites.google.com/s/1WHsiG1mQjXKRvrPTVpTJiieE-RPwydtx/p/1jyRsycUYB29eF72dfrYuXfHfQ99xHkcK/edi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813284"/>
            <a:ext cx="8458200" cy="36724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>
                <a:effectLst/>
              </a:rPr>
              <a:t>практикум </a:t>
            </a:r>
            <a:r>
              <a:rPr lang="ru-RU" dirty="0">
                <a:effectLst/>
              </a:rPr>
              <a:t>по использованию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интерактивных </a:t>
            </a:r>
            <a:r>
              <a:rPr lang="ru-RU" dirty="0" smtClean="0">
                <a:effectLst/>
              </a:rPr>
              <a:t>сервисов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на </a:t>
            </a:r>
            <a:r>
              <a:rPr lang="ru-RU" dirty="0">
                <a:effectLst/>
              </a:rPr>
              <a:t>уроках </a:t>
            </a:r>
            <a:r>
              <a:rPr lang="ru-RU" dirty="0" smtClean="0">
                <a:effectLst/>
              </a:rPr>
              <a:t>математики.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Занятие </a:t>
            </a:r>
            <a:r>
              <a:rPr lang="ru-RU" dirty="0">
                <a:effectLst/>
              </a:rPr>
              <a:t>№ 4 (заключительное)</a:t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1198984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/>
              <a:t>Спиридонова </a:t>
            </a:r>
            <a:r>
              <a:rPr lang="ru-RU" dirty="0" smtClean="0"/>
              <a:t>Светлана Николаевна,</a:t>
            </a:r>
          </a:p>
          <a:p>
            <a:pPr algn="r"/>
            <a:r>
              <a:rPr lang="ru-RU" dirty="0" smtClean="0"/>
              <a:t>МБОУ </a:t>
            </a:r>
            <a:r>
              <a:rPr lang="ru-RU" dirty="0" smtClean="0"/>
              <a:t>СОШ №</a:t>
            </a:r>
            <a:r>
              <a:rPr lang="ru-RU" dirty="0" smtClean="0"/>
              <a:t>86,</a:t>
            </a:r>
          </a:p>
          <a:p>
            <a:pPr algn="r"/>
            <a:r>
              <a:rPr lang="ru-RU" dirty="0" smtClean="0"/>
              <a:t>учитель </a:t>
            </a:r>
            <a:r>
              <a:rPr lang="ru-RU" dirty="0" smtClean="0"/>
              <a:t>математики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598993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15 апреля 2019 г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544522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QUIZIZZ.COM</a:t>
            </a:r>
            <a:br>
              <a:rPr lang="en-US" dirty="0" smtClean="0"/>
            </a:br>
            <a:r>
              <a:rPr lang="ru-RU" dirty="0" smtClean="0"/>
              <a:t>Рациональные числа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3834308" cy="217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4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268761"/>
            <a:ext cx="2947149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861048"/>
            <a:ext cx="302433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861048"/>
            <a:ext cx="325824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24744"/>
            <a:ext cx="424847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861048"/>
            <a:ext cx="417646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sites.google.com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84784"/>
            <a:ext cx="3643226" cy="204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484784"/>
            <a:ext cx="3672408" cy="2065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149080"/>
            <a:ext cx="358439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149080"/>
            <a:ext cx="3470694" cy="195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83568" y="6211669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https://sites.google.com/s/1WHsiG1mQjXKRvrPTVpTJiieE-RPwydtx/p/1jyRsycUYB29eF72dfrYuXfHfQ99xHkcK/edit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4229731" cy="237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636912"/>
            <a:ext cx="4358791" cy="245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7504" y="5733256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https://sites.google.com/view/rachchisla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118</TotalTime>
  <Words>25</Words>
  <Application>Microsoft Office PowerPoint</Application>
  <PresentationFormat>Экран (4:3)</PresentationFormat>
  <Paragraphs>10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Franklin Gothic Book</vt:lpstr>
      <vt:lpstr>Franklin Gothic Medium</vt:lpstr>
      <vt:lpstr>Wingdings 2</vt:lpstr>
      <vt:lpstr>Трек</vt:lpstr>
      <vt:lpstr>  практикум по использованию интерактивных сервисов на уроках математики. Занятие № 4 (заключительное) </vt:lpstr>
      <vt:lpstr>QUIZIZZ.COM Рациональные числа </vt:lpstr>
      <vt:lpstr>Презентация PowerPoint</vt:lpstr>
      <vt:lpstr>sites.google.com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Sergey</dc:creator>
  <cp:lastModifiedBy>User</cp:lastModifiedBy>
  <cp:revision>8</cp:revision>
  <dcterms:created xsi:type="dcterms:W3CDTF">2019-04-14T04:36:48Z</dcterms:created>
  <dcterms:modified xsi:type="dcterms:W3CDTF">2019-04-15T06:56:18Z</dcterms:modified>
</cp:coreProperties>
</file>