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81" r:id="rId3"/>
    <p:sldId id="282" r:id="rId4"/>
    <p:sldId id="283" r:id="rId5"/>
    <p:sldId id="284" r:id="rId6"/>
    <p:sldId id="285" r:id="rId7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4" autoAdjust="0"/>
    <p:restoredTop sz="94249" autoAdjust="0"/>
  </p:normalViewPr>
  <p:slideViewPr>
    <p:cSldViewPr>
      <p:cViewPr>
        <p:scale>
          <a:sx n="90" d="100"/>
          <a:sy n="90" d="100"/>
        </p:scale>
        <p:origin x="-4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344816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763284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7929618" cy="242889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Роль конкурса </a:t>
            </a:r>
            <a:b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</a:rPr>
              <a:t>в профессиональном развитии учителя</a:t>
            </a:r>
            <a:endParaRPr lang="ru-RU" sz="4800" b="1" dirty="0"/>
          </a:p>
        </p:txBody>
      </p:sp>
      <p:pic>
        <p:nvPicPr>
          <p:cNvPr id="6146" name="Picture 2" descr="Учитель года России"/>
          <p:cNvPicPr>
            <a:picLocks noChangeAspect="1" noChangeArrowheads="1"/>
          </p:cNvPicPr>
          <p:nvPr/>
        </p:nvPicPr>
        <p:blipFill>
          <a:blip r:embed="rId3" cstate="print"/>
          <a:srcRect l="2658" t="14975" r="7486" b="17634"/>
          <a:stretch>
            <a:fillRect/>
          </a:stretch>
        </p:blipFill>
        <p:spPr bwMode="auto">
          <a:xfrm>
            <a:off x="6929454" y="0"/>
            <a:ext cx="2214546" cy="166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821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Наталья Валентиновна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Худякова </a:t>
            </a:r>
          </a:p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учитель химии МАОУ Вторая гимназия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7767" y="1401779"/>
            <a:ext cx="4176464" cy="648072"/>
          </a:xfrm>
        </p:spPr>
        <p:txBody>
          <a:bodyPr>
            <a:noAutofit/>
          </a:bodyPr>
          <a:lstStyle/>
          <a:p>
            <a:r>
              <a:rPr lang="en-US" sz="4000" b="1" dirty="0"/>
              <a:t>hudyakova.nios.ru</a:t>
            </a:r>
            <a:endParaRPr lang="ru-RU" sz="40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4941" t="10742" r="42349" b="76563"/>
          <a:stretch>
            <a:fillRect/>
          </a:stretch>
        </p:blipFill>
        <p:spPr bwMode="auto">
          <a:xfrm>
            <a:off x="3803500" y="805958"/>
            <a:ext cx="4570731" cy="618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75219" t="74219" r="18741" b="21875"/>
          <a:stretch>
            <a:fillRect/>
          </a:stretch>
        </p:blipFill>
        <p:spPr bwMode="auto">
          <a:xfrm>
            <a:off x="7858148" y="6390417"/>
            <a:ext cx="1285852" cy="46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9" t="32974" r="2437" b="13422"/>
          <a:stretch/>
        </p:blipFill>
        <p:spPr bwMode="auto">
          <a:xfrm>
            <a:off x="769769" y="2185542"/>
            <a:ext cx="760446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87" t="14767" r="18778" b="4425"/>
          <a:stretch/>
        </p:blipFill>
        <p:spPr bwMode="auto">
          <a:xfrm>
            <a:off x="755576" y="1700808"/>
            <a:ext cx="5962661" cy="403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Facebook — Википед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68233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104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49" t="19593" r="4976" b="7574"/>
          <a:stretch/>
        </p:blipFill>
        <p:spPr bwMode="auto">
          <a:xfrm>
            <a:off x="4139952" y="260648"/>
            <a:ext cx="4757515" cy="2592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58" t="18526" r="3832" b="7979"/>
          <a:stretch/>
        </p:blipFill>
        <p:spPr bwMode="auto">
          <a:xfrm>
            <a:off x="439972" y="2996952"/>
            <a:ext cx="5184576" cy="281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623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14" t="19631" r="3705" b="9585"/>
          <a:stretch/>
        </p:blipFill>
        <p:spPr bwMode="auto">
          <a:xfrm>
            <a:off x="3779912" y="371851"/>
            <a:ext cx="4949934" cy="2573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7" t="17714" r="3719" b="27709"/>
          <a:stretch/>
        </p:blipFill>
        <p:spPr bwMode="auto">
          <a:xfrm>
            <a:off x="107504" y="3068961"/>
            <a:ext cx="6480184" cy="2595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683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1" t="13790" r="1163" b="11233"/>
          <a:stretch/>
        </p:blipFill>
        <p:spPr bwMode="auto">
          <a:xfrm>
            <a:off x="3629757" y="476672"/>
            <a:ext cx="532018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91" t="14429" r="13407" b="54146"/>
          <a:stretch/>
        </p:blipFill>
        <p:spPr bwMode="auto">
          <a:xfrm>
            <a:off x="389397" y="3684583"/>
            <a:ext cx="6480720" cy="1541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7121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4fb6783f51644bcdabcf09c331ff6d7ab52a"/>
</p:tagLst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12</Words>
  <Application>Microsoft Office PowerPoint</Application>
  <PresentationFormat>Экран (4:3)</PresentationFormat>
  <Paragraphs>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Роль конкурса  в профессиональном развитии учителя</vt:lpstr>
      <vt:lpstr>hudyakova.nios.ru</vt:lpstr>
      <vt:lpstr>Слайд 3</vt:lpstr>
      <vt:lpstr>Слайд 4</vt:lpstr>
      <vt:lpstr>Слайд 5</vt:lpstr>
      <vt:lpstr>Слайд 6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Оранжевая элегантность</dc:title>
  <dc:creator>obstinate</dc:creator>
  <dc:description>Шаблон презентации с сайта https://presentation-creation.ru/</dc:description>
  <cp:lastModifiedBy>ГЦРО</cp:lastModifiedBy>
  <cp:revision>844</cp:revision>
  <dcterms:created xsi:type="dcterms:W3CDTF">2018-02-25T09:09:03Z</dcterms:created>
  <dcterms:modified xsi:type="dcterms:W3CDTF">2021-10-26T04:02:00Z</dcterms:modified>
</cp:coreProperties>
</file>