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42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3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14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23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4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9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7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5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4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72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C90FD7D-5DE1-4DAE-A6B7-944E7A2AE0C0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FF588E2-9D73-4B9A-9B08-C092CEDD5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0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39414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29005">
            <a:off x="7490954" y="3577519"/>
            <a:ext cx="4321741" cy="273283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929976">
            <a:off x="267736" y="3477064"/>
            <a:ext cx="4319432" cy="276332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892105">
            <a:off x="456695" y="596951"/>
            <a:ext cx="4402580" cy="26986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4526">
            <a:off x="3116431" y="4258528"/>
            <a:ext cx="1096062" cy="159946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646044">
            <a:off x="7023043" y="-305303"/>
            <a:ext cx="5036897" cy="47428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4713">
            <a:off x="7906317" y="4423355"/>
            <a:ext cx="1191809" cy="14952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002252">
            <a:off x="9685641" y="996362"/>
            <a:ext cx="1499284" cy="16620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2016">
            <a:off x="1102407" y="929289"/>
            <a:ext cx="1252659" cy="17402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575136">
            <a:off x="1954533" y="1458179"/>
            <a:ext cx="3094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Васильевна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Долгих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755314">
            <a:off x="7506361" y="1441625"/>
            <a:ext cx="2711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Геннадьевна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Денисова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иректора по УВР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428344">
            <a:off x="277176" y="3817003"/>
            <a:ext cx="3260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Алексеевна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Титова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иректора по УВР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0829644">
            <a:off x="8639988" y="4078118"/>
            <a:ext cx="3260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Ивановна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Горячкина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иректора по УВР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4274617" y="170515"/>
            <a:ext cx="3672590" cy="130386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/>
            <a:r>
              <a:rPr lang="ru-RU" sz="2800" dirty="0" smtClean="0">
                <a:solidFill>
                  <a:srgbClr val="C00000"/>
                </a:solidFill>
                <a:latin typeface="Calibri"/>
              </a:rPr>
              <a:t>«Адаптированная программа как условие успешного обучения и социализации детей с ОВЗ в условиях общеобразовательной школы»</a:t>
            </a:r>
            <a:endParaRPr lang="ru-RU" sz="28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29656" y="5645988"/>
            <a:ext cx="3319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семинар 27.04.2016г.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67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Новосибирск</a:t>
            </a:r>
          </a:p>
          <a:p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90534" y="1880507"/>
            <a:ext cx="1984048" cy="199375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3208016" y="4056755"/>
            <a:ext cx="57472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lang="ru-RU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«Только вперед </a:t>
            </a:r>
            <a:endParaRPr lang="ru-RU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spcBef>
                <a:spcPct val="0"/>
              </a:spcBef>
              <a:defRPr/>
            </a:pPr>
            <a:r>
              <a:rPr lang="ru-RU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все вместе, </a:t>
            </a:r>
            <a:endParaRPr lang="ru-RU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spcBef>
                <a:spcPct val="0"/>
              </a:spcBef>
              <a:defRPr/>
            </a:pPr>
            <a:r>
              <a:rPr lang="ru-RU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шагу назад, </a:t>
            </a:r>
            <a:endParaRPr lang="ru-RU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spcBef>
                <a:spcPct val="0"/>
              </a:spcBef>
              <a:defRPr/>
            </a:pPr>
            <a:r>
              <a:rPr lang="ru-RU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шагу на месте!»</a:t>
            </a:r>
            <a:endParaRPr lang="ru-RU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24" y="242206"/>
            <a:ext cx="9695304" cy="63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124</TotalTime>
  <Words>73</Words>
  <Application>Microsoft Office PowerPoint</Application>
  <PresentationFormat>Широкоэкранный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Times New Roman</vt:lpstr>
      <vt:lpstr>Базис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</dc:creator>
  <cp:lastModifiedBy>Титова</cp:lastModifiedBy>
  <cp:revision>8</cp:revision>
  <dcterms:created xsi:type="dcterms:W3CDTF">2016-04-29T04:01:30Z</dcterms:created>
  <dcterms:modified xsi:type="dcterms:W3CDTF">2016-04-29T06:06:07Z</dcterms:modified>
</cp:coreProperties>
</file>