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318" r:id="rId3"/>
    <p:sldId id="320" r:id="rId4"/>
    <p:sldId id="321" r:id="rId5"/>
    <p:sldId id="317" r:id="rId6"/>
    <p:sldId id="322" r:id="rId7"/>
    <p:sldId id="314" r:id="rId8"/>
    <p:sldId id="315" r:id="rId9"/>
    <p:sldId id="316" r:id="rId10"/>
    <p:sldId id="319" r:id="rId11"/>
    <p:sldId id="323" r:id="rId12"/>
    <p:sldId id="324" r:id="rId13"/>
    <p:sldId id="328" r:id="rId14"/>
    <p:sldId id="325" r:id="rId15"/>
    <p:sldId id="327" r:id="rId16"/>
  </p:sldIdLst>
  <p:sldSz cx="12188825" cy="6858000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втор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E21"/>
    <a:srgbClr val="3267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29" autoAdjust="0"/>
  </p:normalViewPr>
  <p:slideViewPr>
    <p:cSldViewPr>
      <p:cViewPr varScale="1">
        <p:scale>
          <a:sx n="78" d="100"/>
          <a:sy n="78" d="100"/>
        </p:scale>
        <p:origin x="-204" y="-90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pos="3839"/>
        <p:guide pos="959"/>
        <p:guide pos="6143"/>
        <p:guide pos="1247"/>
        <p:guide pos="7007"/>
        <p:guide pos="5855"/>
        <p:guide pos="671"/>
        <p:guide pos="7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F1C23-3CFB-484F-A1F1-26C7FA2A295E}" type="doc">
      <dgm:prSet loTypeId="urn:microsoft.com/office/officeart/2005/8/layout/orgChart1" loCatId="hierarchy" qsTypeId="urn:microsoft.com/office/officeart/2005/8/quickstyle/3d4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5935B04-54BC-4F47-B14A-0CBE967E4017}">
      <dgm:prSet phldrT="[Текст]" custT="1"/>
      <dgm:spPr>
        <a:solidFill>
          <a:srgbClr val="002060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Концепция школьного филологического образования («Научные основы филологического образования»):</a:t>
          </a:r>
          <a:endParaRPr lang="ru-RU" sz="3600" b="1" dirty="0">
            <a:solidFill>
              <a:schemeClr val="tx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CB1CC-C169-4D67-852B-B15EBCB85FF8}" type="parTrans" cxnId="{5B9B0C46-A98A-44E4-87C5-AB284B5573F6}">
      <dgm:prSet/>
      <dgm:spPr/>
      <dgm:t>
        <a:bodyPr/>
        <a:lstStyle/>
        <a:p>
          <a:endParaRPr lang="ru-RU"/>
        </a:p>
      </dgm:t>
    </dgm:pt>
    <dgm:pt modelId="{94FBD46E-C438-4D52-AE2A-03E7D22B60C8}" type="sibTrans" cxnId="{5B9B0C46-A98A-44E4-87C5-AB284B5573F6}">
      <dgm:prSet/>
      <dgm:spPr/>
      <dgm:t>
        <a:bodyPr/>
        <a:lstStyle/>
        <a:p>
          <a:endParaRPr lang="ru-RU"/>
        </a:p>
      </dgm:t>
    </dgm:pt>
    <dgm:pt modelId="{BBDA5AF4-F30E-425C-AA57-78FB37138D19}">
      <dgm:prSet phldrT="[Текст]" custT="1"/>
      <dgm:spPr>
        <a:solidFill>
          <a:schemeClr val="bg2">
            <a:lumMod val="50000"/>
            <a:lumOff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«Предметной областью филологического образования является </a:t>
          </a:r>
          <a:r>
            <a:rPr lang="ru-RU" sz="2800" b="1" i="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филология</a:t>
          </a:r>
          <a:r>
            <a:rPr lang="ru-RU" sz="2800" b="1" i="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– комплекс наук, обращенных к словесному высказыванию (тексту), к словесно-художественному творчеству (произведению)».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54AD-4E58-47C4-85F7-842D748A0D48}" type="parTrans" cxnId="{ED97AEFF-C8DD-442E-9075-185124427B6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C69AD972-19FC-44C8-A9BC-1D7654417802}" type="sibTrans" cxnId="{ED97AEFF-C8DD-442E-9075-185124427B64}">
      <dgm:prSet/>
      <dgm:spPr/>
      <dgm:t>
        <a:bodyPr/>
        <a:lstStyle/>
        <a:p>
          <a:endParaRPr lang="ru-RU"/>
        </a:p>
      </dgm:t>
    </dgm:pt>
    <dgm:pt modelId="{9569396A-051E-4AB6-B3EF-90A3A11C0A15}">
      <dgm:prSet phldrT="[Текст]" custT="1"/>
      <dgm:spPr>
        <a:solidFill>
          <a:schemeClr val="bg2">
            <a:lumMod val="50000"/>
            <a:lumOff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«…под филологическим образованием понимается вся деятельность участников образовательного процесса, направленная на овладение языком и приобщение к художественной литературе».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8EF07-95BE-4F91-A0CE-3550A94FEDF3}" type="parTrans" cxnId="{6EB3A514-0C74-4C81-A977-40144880718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C9F6724-17BB-439F-B94C-7AF86C6A55F6}" type="sibTrans" cxnId="{6EB3A514-0C74-4C81-A977-401448807187}">
      <dgm:prSet/>
      <dgm:spPr/>
      <dgm:t>
        <a:bodyPr/>
        <a:lstStyle/>
        <a:p>
          <a:endParaRPr lang="ru-RU"/>
        </a:p>
      </dgm:t>
    </dgm:pt>
    <dgm:pt modelId="{45A347D3-88F8-4E43-9104-E932E34DEECE}" type="pres">
      <dgm:prSet presAssocID="{C4CF1C23-3CFB-484F-A1F1-26C7FA2A29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1A5BD0-B5C6-4651-99FD-B9A9C611409A}" type="pres">
      <dgm:prSet presAssocID="{35935B04-54BC-4F47-B14A-0CBE967E4017}" presName="hierRoot1" presStyleCnt="0">
        <dgm:presLayoutVars>
          <dgm:hierBranch val="init"/>
        </dgm:presLayoutVars>
      </dgm:prSet>
      <dgm:spPr/>
    </dgm:pt>
    <dgm:pt modelId="{96A2A6C8-FC4E-4DBB-9FE9-508770703D20}" type="pres">
      <dgm:prSet presAssocID="{35935B04-54BC-4F47-B14A-0CBE967E4017}" presName="rootComposite1" presStyleCnt="0"/>
      <dgm:spPr/>
    </dgm:pt>
    <dgm:pt modelId="{0234A5E4-CFFE-4D62-B808-2AC492FDA619}" type="pres">
      <dgm:prSet presAssocID="{35935B04-54BC-4F47-B14A-0CBE967E4017}" presName="rootText1" presStyleLbl="node0" presStyleIdx="0" presStyleCnt="1" custScaleX="213066" custScaleY="50877" custLinFactNeighborX="0" custLinFactNeighborY="2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82126-B504-4F2F-BC57-55C2D5BE193E}" type="pres">
      <dgm:prSet presAssocID="{35935B04-54BC-4F47-B14A-0CBE967E40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E93405D-47FE-4EC1-BAE0-F110DCEE13D8}" type="pres">
      <dgm:prSet presAssocID="{35935B04-54BC-4F47-B14A-0CBE967E4017}" presName="hierChild2" presStyleCnt="0"/>
      <dgm:spPr/>
    </dgm:pt>
    <dgm:pt modelId="{42A63FDE-4783-4B57-9F08-26D839041290}" type="pres">
      <dgm:prSet presAssocID="{081754AD-4E58-47C4-85F7-842D748A0D4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F8E456B-5DD6-44DE-81BC-06B697841084}" type="pres">
      <dgm:prSet presAssocID="{BBDA5AF4-F30E-425C-AA57-78FB37138D19}" presName="hierRoot2" presStyleCnt="0">
        <dgm:presLayoutVars>
          <dgm:hierBranch val="init"/>
        </dgm:presLayoutVars>
      </dgm:prSet>
      <dgm:spPr/>
    </dgm:pt>
    <dgm:pt modelId="{988C93B7-D8E1-4555-8380-FCF92DBCFD6C}" type="pres">
      <dgm:prSet presAssocID="{BBDA5AF4-F30E-425C-AA57-78FB37138D19}" presName="rootComposite" presStyleCnt="0"/>
      <dgm:spPr/>
    </dgm:pt>
    <dgm:pt modelId="{06EA921B-DB94-474F-B565-6388A04C9AB5}" type="pres">
      <dgm:prSet presAssocID="{BBDA5AF4-F30E-425C-AA57-78FB37138D19}" presName="rootText" presStyleLbl="node2" presStyleIdx="0" presStyleCnt="2" custScaleY="142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6C9F4-B3B6-4820-ADF9-FC8A14FF7E64}" type="pres">
      <dgm:prSet presAssocID="{BBDA5AF4-F30E-425C-AA57-78FB37138D1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5599C7A-C584-4329-AE60-30B26F987EF8}" type="pres">
      <dgm:prSet presAssocID="{BBDA5AF4-F30E-425C-AA57-78FB37138D19}" presName="hierChild4" presStyleCnt="0"/>
      <dgm:spPr/>
    </dgm:pt>
    <dgm:pt modelId="{9B83D75F-D7C4-4291-BA61-6AE6797984D5}" type="pres">
      <dgm:prSet presAssocID="{BBDA5AF4-F30E-425C-AA57-78FB37138D19}" presName="hierChild5" presStyleCnt="0"/>
      <dgm:spPr/>
    </dgm:pt>
    <dgm:pt modelId="{7B80D2F3-0B24-466E-AF5D-9FF9C48EBCF0}" type="pres">
      <dgm:prSet presAssocID="{44C8EF07-95BE-4F91-A0CE-3550A94FEDF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005C361-DC95-4C55-B6B7-4E2046E38470}" type="pres">
      <dgm:prSet presAssocID="{9569396A-051E-4AB6-B3EF-90A3A11C0A15}" presName="hierRoot2" presStyleCnt="0">
        <dgm:presLayoutVars>
          <dgm:hierBranch val="init"/>
        </dgm:presLayoutVars>
      </dgm:prSet>
      <dgm:spPr/>
    </dgm:pt>
    <dgm:pt modelId="{D9739C3E-82BC-4CAE-8D11-63A180621FAB}" type="pres">
      <dgm:prSet presAssocID="{9569396A-051E-4AB6-B3EF-90A3A11C0A15}" presName="rootComposite" presStyleCnt="0"/>
      <dgm:spPr/>
    </dgm:pt>
    <dgm:pt modelId="{67A163B9-5E3C-48EF-8056-5D64C1F40687}" type="pres">
      <dgm:prSet presAssocID="{9569396A-051E-4AB6-B3EF-90A3A11C0A15}" presName="rootText" presStyleLbl="node2" presStyleIdx="1" presStyleCnt="2" custScaleY="142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835C3-14D6-4FA9-940C-DB42AC831A03}" type="pres">
      <dgm:prSet presAssocID="{9569396A-051E-4AB6-B3EF-90A3A11C0A15}" presName="rootConnector" presStyleLbl="node2" presStyleIdx="1" presStyleCnt="2"/>
      <dgm:spPr/>
      <dgm:t>
        <a:bodyPr/>
        <a:lstStyle/>
        <a:p>
          <a:endParaRPr lang="ru-RU"/>
        </a:p>
      </dgm:t>
    </dgm:pt>
    <dgm:pt modelId="{59334B70-D52E-4782-B191-9B0173523757}" type="pres">
      <dgm:prSet presAssocID="{9569396A-051E-4AB6-B3EF-90A3A11C0A15}" presName="hierChild4" presStyleCnt="0"/>
      <dgm:spPr/>
    </dgm:pt>
    <dgm:pt modelId="{66E1CCFC-9A92-48DB-AAEB-5D33FFEC7754}" type="pres">
      <dgm:prSet presAssocID="{9569396A-051E-4AB6-B3EF-90A3A11C0A15}" presName="hierChild5" presStyleCnt="0"/>
      <dgm:spPr/>
    </dgm:pt>
    <dgm:pt modelId="{6F8C2C69-BE09-477E-897A-841600418A79}" type="pres">
      <dgm:prSet presAssocID="{35935B04-54BC-4F47-B14A-0CBE967E4017}" presName="hierChild3" presStyleCnt="0"/>
      <dgm:spPr/>
    </dgm:pt>
  </dgm:ptLst>
  <dgm:cxnLst>
    <dgm:cxn modelId="{AD2CBEA0-6028-42C4-B59C-916E3098508E}" type="presOf" srcId="{BBDA5AF4-F30E-425C-AA57-78FB37138D19}" destId="{06EA921B-DB94-474F-B565-6388A04C9AB5}" srcOrd="0" destOrd="0" presId="urn:microsoft.com/office/officeart/2005/8/layout/orgChart1"/>
    <dgm:cxn modelId="{5B9B0C46-A98A-44E4-87C5-AB284B5573F6}" srcId="{C4CF1C23-3CFB-484F-A1F1-26C7FA2A295E}" destId="{35935B04-54BC-4F47-B14A-0CBE967E4017}" srcOrd="0" destOrd="0" parTransId="{31ECB1CC-C169-4D67-852B-B15EBCB85FF8}" sibTransId="{94FBD46E-C438-4D52-AE2A-03E7D22B60C8}"/>
    <dgm:cxn modelId="{6EB3A514-0C74-4C81-A977-401448807187}" srcId="{35935B04-54BC-4F47-B14A-0CBE967E4017}" destId="{9569396A-051E-4AB6-B3EF-90A3A11C0A15}" srcOrd="1" destOrd="0" parTransId="{44C8EF07-95BE-4F91-A0CE-3550A94FEDF3}" sibTransId="{2C9F6724-17BB-439F-B94C-7AF86C6A55F6}"/>
    <dgm:cxn modelId="{B83CFAFF-32BD-44FA-AF63-547C223C4E82}" type="presOf" srcId="{081754AD-4E58-47C4-85F7-842D748A0D48}" destId="{42A63FDE-4783-4B57-9F08-26D839041290}" srcOrd="0" destOrd="0" presId="urn:microsoft.com/office/officeart/2005/8/layout/orgChart1"/>
    <dgm:cxn modelId="{EAC57A49-D56D-43E0-847E-94B59E0F07FC}" type="presOf" srcId="{35935B04-54BC-4F47-B14A-0CBE967E4017}" destId="{0234A5E4-CFFE-4D62-B808-2AC492FDA619}" srcOrd="0" destOrd="0" presId="urn:microsoft.com/office/officeart/2005/8/layout/orgChart1"/>
    <dgm:cxn modelId="{91B8A7B1-AA0C-41EF-98B1-2CFF4720DC2A}" type="presOf" srcId="{9569396A-051E-4AB6-B3EF-90A3A11C0A15}" destId="{0BB835C3-14D6-4FA9-940C-DB42AC831A03}" srcOrd="1" destOrd="0" presId="urn:microsoft.com/office/officeart/2005/8/layout/orgChart1"/>
    <dgm:cxn modelId="{ED97AEFF-C8DD-442E-9075-185124427B64}" srcId="{35935B04-54BC-4F47-B14A-0CBE967E4017}" destId="{BBDA5AF4-F30E-425C-AA57-78FB37138D19}" srcOrd="0" destOrd="0" parTransId="{081754AD-4E58-47C4-85F7-842D748A0D48}" sibTransId="{C69AD972-19FC-44C8-A9BC-1D7654417802}"/>
    <dgm:cxn modelId="{12C75F26-3DA1-494A-83F9-2599688AE6AC}" type="presOf" srcId="{BBDA5AF4-F30E-425C-AA57-78FB37138D19}" destId="{CFA6C9F4-B3B6-4820-ADF9-FC8A14FF7E64}" srcOrd="1" destOrd="0" presId="urn:microsoft.com/office/officeart/2005/8/layout/orgChart1"/>
    <dgm:cxn modelId="{237E40A1-B48E-4FD0-9966-255D302B9F12}" type="presOf" srcId="{44C8EF07-95BE-4F91-A0CE-3550A94FEDF3}" destId="{7B80D2F3-0B24-466E-AF5D-9FF9C48EBCF0}" srcOrd="0" destOrd="0" presId="urn:microsoft.com/office/officeart/2005/8/layout/orgChart1"/>
    <dgm:cxn modelId="{C7384568-93EC-4B21-9453-7BC054A103CC}" type="presOf" srcId="{35935B04-54BC-4F47-B14A-0CBE967E4017}" destId="{DD882126-B504-4F2F-BC57-55C2D5BE193E}" srcOrd="1" destOrd="0" presId="urn:microsoft.com/office/officeart/2005/8/layout/orgChart1"/>
    <dgm:cxn modelId="{DCA83F77-74EE-4CF4-AC22-A5E5205A241F}" type="presOf" srcId="{9569396A-051E-4AB6-B3EF-90A3A11C0A15}" destId="{67A163B9-5E3C-48EF-8056-5D64C1F40687}" srcOrd="0" destOrd="0" presId="urn:microsoft.com/office/officeart/2005/8/layout/orgChart1"/>
    <dgm:cxn modelId="{C02BC48A-51C4-42B9-9490-B88BBF784A7D}" type="presOf" srcId="{C4CF1C23-3CFB-484F-A1F1-26C7FA2A295E}" destId="{45A347D3-88F8-4E43-9104-E932E34DEECE}" srcOrd="0" destOrd="0" presId="urn:microsoft.com/office/officeart/2005/8/layout/orgChart1"/>
    <dgm:cxn modelId="{A0A3AA7F-011C-42F1-B823-7D45690D61CC}" type="presParOf" srcId="{45A347D3-88F8-4E43-9104-E932E34DEECE}" destId="{681A5BD0-B5C6-4651-99FD-B9A9C611409A}" srcOrd="0" destOrd="0" presId="urn:microsoft.com/office/officeart/2005/8/layout/orgChart1"/>
    <dgm:cxn modelId="{78944C9D-A2DD-4F0B-9DED-0E90626980E2}" type="presParOf" srcId="{681A5BD0-B5C6-4651-99FD-B9A9C611409A}" destId="{96A2A6C8-FC4E-4DBB-9FE9-508770703D20}" srcOrd="0" destOrd="0" presId="urn:microsoft.com/office/officeart/2005/8/layout/orgChart1"/>
    <dgm:cxn modelId="{65783F21-4C59-4A53-A991-62C857C46207}" type="presParOf" srcId="{96A2A6C8-FC4E-4DBB-9FE9-508770703D20}" destId="{0234A5E4-CFFE-4D62-B808-2AC492FDA619}" srcOrd="0" destOrd="0" presId="urn:microsoft.com/office/officeart/2005/8/layout/orgChart1"/>
    <dgm:cxn modelId="{FF876573-69C6-471B-ACB6-0231C17E9DDA}" type="presParOf" srcId="{96A2A6C8-FC4E-4DBB-9FE9-508770703D20}" destId="{DD882126-B504-4F2F-BC57-55C2D5BE193E}" srcOrd="1" destOrd="0" presId="urn:microsoft.com/office/officeart/2005/8/layout/orgChart1"/>
    <dgm:cxn modelId="{092C98B3-CB9D-4CAC-9973-BF149F68B2DF}" type="presParOf" srcId="{681A5BD0-B5C6-4651-99FD-B9A9C611409A}" destId="{7E93405D-47FE-4EC1-BAE0-F110DCEE13D8}" srcOrd="1" destOrd="0" presId="urn:microsoft.com/office/officeart/2005/8/layout/orgChart1"/>
    <dgm:cxn modelId="{D8BBDD4F-15B2-4A69-8182-4FB75449818C}" type="presParOf" srcId="{7E93405D-47FE-4EC1-BAE0-F110DCEE13D8}" destId="{42A63FDE-4783-4B57-9F08-26D839041290}" srcOrd="0" destOrd="0" presId="urn:microsoft.com/office/officeart/2005/8/layout/orgChart1"/>
    <dgm:cxn modelId="{20ABD36D-8238-46AA-BD01-832331B943CB}" type="presParOf" srcId="{7E93405D-47FE-4EC1-BAE0-F110DCEE13D8}" destId="{BF8E456B-5DD6-44DE-81BC-06B697841084}" srcOrd="1" destOrd="0" presId="urn:microsoft.com/office/officeart/2005/8/layout/orgChart1"/>
    <dgm:cxn modelId="{9FE01699-BE26-43D0-8969-1E30C0330019}" type="presParOf" srcId="{BF8E456B-5DD6-44DE-81BC-06B697841084}" destId="{988C93B7-D8E1-4555-8380-FCF92DBCFD6C}" srcOrd="0" destOrd="0" presId="urn:microsoft.com/office/officeart/2005/8/layout/orgChart1"/>
    <dgm:cxn modelId="{44CAE013-4C03-4827-B7DB-44985A793EFD}" type="presParOf" srcId="{988C93B7-D8E1-4555-8380-FCF92DBCFD6C}" destId="{06EA921B-DB94-474F-B565-6388A04C9AB5}" srcOrd="0" destOrd="0" presId="urn:microsoft.com/office/officeart/2005/8/layout/orgChart1"/>
    <dgm:cxn modelId="{B5FE1682-F3A6-4BF2-A2C3-7C897862B5F7}" type="presParOf" srcId="{988C93B7-D8E1-4555-8380-FCF92DBCFD6C}" destId="{CFA6C9F4-B3B6-4820-ADF9-FC8A14FF7E64}" srcOrd="1" destOrd="0" presId="urn:microsoft.com/office/officeart/2005/8/layout/orgChart1"/>
    <dgm:cxn modelId="{CA3530CF-7D65-4519-AAA4-847DBF4307FE}" type="presParOf" srcId="{BF8E456B-5DD6-44DE-81BC-06B697841084}" destId="{05599C7A-C584-4329-AE60-30B26F987EF8}" srcOrd="1" destOrd="0" presId="urn:microsoft.com/office/officeart/2005/8/layout/orgChart1"/>
    <dgm:cxn modelId="{5C25CA92-66B1-4B85-A4CB-E327774F09BC}" type="presParOf" srcId="{BF8E456B-5DD6-44DE-81BC-06B697841084}" destId="{9B83D75F-D7C4-4291-BA61-6AE6797984D5}" srcOrd="2" destOrd="0" presId="urn:microsoft.com/office/officeart/2005/8/layout/orgChart1"/>
    <dgm:cxn modelId="{1640EED8-96FB-4F9E-B3FC-1B230B240C16}" type="presParOf" srcId="{7E93405D-47FE-4EC1-BAE0-F110DCEE13D8}" destId="{7B80D2F3-0B24-466E-AF5D-9FF9C48EBCF0}" srcOrd="2" destOrd="0" presId="urn:microsoft.com/office/officeart/2005/8/layout/orgChart1"/>
    <dgm:cxn modelId="{627CE467-470D-42F9-96E3-8633C78AE559}" type="presParOf" srcId="{7E93405D-47FE-4EC1-BAE0-F110DCEE13D8}" destId="{E005C361-DC95-4C55-B6B7-4E2046E38470}" srcOrd="3" destOrd="0" presId="urn:microsoft.com/office/officeart/2005/8/layout/orgChart1"/>
    <dgm:cxn modelId="{CF9A54EF-B391-4A23-8663-40643D6D4A68}" type="presParOf" srcId="{E005C361-DC95-4C55-B6B7-4E2046E38470}" destId="{D9739C3E-82BC-4CAE-8D11-63A180621FAB}" srcOrd="0" destOrd="0" presId="urn:microsoft.com/office/officeart/2005/8/layout/orgChart1"/>
    <dgm:cxn modelId="{EEFB5224-8216-432C-AEE7-6A4200B13425}" type="presParOf" srcId="{D9739C3E-82BC-4CAE-8D11-63A180621FAB}" destId="{67A163B9-5E3C-48EF-8056-5D64C1F40687}" srcOrd="0" destOrd="0" presId="urn:microsoft.com/office/officeart/2005/8/layout/orgChart1"/>
    <dgm:cxn modelId="{5D0764B1-E3CF-4DBA-91E2-BE97D76B1946}" type="presParOf" srcId="{D9739C3E-82BC-4CAE-8D11-63A180621FAB}" destId="{0BB835C3-14D6-4FA9-940C-DB42AC831A03}" srcOrd="1" destOrd="0" presId="urn:microsoft.com/office/officeart/2005/8/layout/orgChart1"/>
    <dgm:cxn modelId="{C8C86C89-846F-4753-B55A-6296A82B7D04}" type="presParOf" srcId="{E005C361-DC95-4C55-B6B7-4E2046E38470}" destId="{59334B70-D52E-4782-B191-9B0173523757}" srcOrd="1" destOrd="0" presId="urn:microsoft.com/office/officeart/2005/8/layout/orgChart1"/>
    <dgm:cxn modelId="{2F2B2F37-D760-40EA-9AB3-C43044E99038}" type="presParOf" srcId="{E005C361-DC95-4C55-B6B7-4E2046E38470}" destId="{66E1CCFC-9A92-48DB-AAEB-5D33FFEC7754}" srcOrd="2" destOrd="0" presId="urn:microsoft.com/office/officeart/2005/8/layout/orgChart1"/>
    <dgm:cxn modelId="{A12195CF-B176-486E-ADEE-085958B2EB94}" type="presParOf" srcId="{681A5BD0-B5C6-4651-99FD-B9A9C611409A}" destId="{6F8C2C69-BE09-477E-897A-841600418A79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F1C23-3CFB-484F-A1F1-26C7FA2A295E}" type="doc">
      <dgm:prSet loTypeId="urn:microsoft.com/office/officeart/2005/8/layout/orgChart1" loCatId="hierarchy" qsTypeId="urn:microsoft.com/office/officeart/2005/8/quickstyle/3d4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5935B04-54BC-4F47-B14A-0CBE967E4017}">
      <dgm:prSet phldrT="[Текст]" custT="1"/>
      <dgm:spPr>
        <a:solidFill>
          <a:srgbClr val="002060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4000" b="1" dirty="0" smtClean="0"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Концепция школьного филологического образования </a:t>
          </a:r>
          <a:r>
            <a:rPr lang="ru-RU" sz="4000" b="1" dirty="0" smtClean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(«Методические принципы освоения предмета»)</a:t>
          </a:r>
          <a:endParaRPr lang="ru-RU" sz="4000" b="1" dirty="0">
            <a:solidFill>
              <a:schemeClr val="bg2">
                <a:lumMod val="25000"/>
                <a:lumOff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CB1CC-C169-4D67-852B-B15EBCB85FF8}" type="parTrans" cxnId="{5B9B0C46-A98A-44E4-87C5-AB284B5573F6}">
      <dgm:prSet/>
      <dgm:spPr/>
      <dgm:t>
        <a:bodyPr/>
        <a:lstStyle/>
        <a:p>
          <a:endParaRPr lang="ru-RU"/>
        </a:p>
      </dgm:t>
    </dgm:pt>
    <dgm:pt modelId="{94FBD46E-C438-4D52-AE2A-03E7D22B60C8}" type="sibTrans" cxnId="{5B9B0C46-A98A-44E4-87C5-AB284B5573F6}">
      <dgm:prSet/>
      <dgm:spPr/>
      <dgm:t>
        <a:bodyPr/>
        <a:lstStyle/>
        <a:p>
          <a:endParaRPr lang="ru-RU"/>
        </a:p>
      </dgm:t>
    </dgm:pt>
    <dgm:pt modelId="{BBDA5AF4-F30E-425C-AA57-78FB37138D19}">
      <dgm:prSet phldrT="[Текст]" custT="1"/>
      <dgm:spPr>
        <a:solidFill>
          <a:schemeClr val="bg2">
            <a:lumMod val="50000"/>
            <a:lumOff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ru-RU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текстоцентричности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54AD-4E58-47C4-85F7-842D748A0D48}" type="parTrans" cxnId="{ED97AEFF-C8DD-442E-9075-185124427B6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C69AD972-19FC-44C8-A9BC-1D7654417802}" type="sibTrans" cxnId="{ED97AEFF-C8DD-442E-9075-185124427B64}">
      <dgm:prSet/>
      <dgm:spPr/>
      <dgm:t>
        <a:bodyPr/>
        <a:lstStyle/>
        <a:p>
          <a:endParaRPr lang="ru-RU"/>
        </a:p>
      </dgm:t>
    </dgm:pt>
    <dgm:pt modelId="{45A347D3-88F8-4E43-9104-E932E34DEECE}" type="pres">
      <dgm:prSet presAssocID="{C4CF1C23-3CFB-484F-A1F1-26C7FA2A29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1A5BD0-B5C6-4651-99FD-B9A9C611409A}" type="pres">
      <dgm:prSet presAssocID="{35935B04-54BC-4F47-B14A-0CBE967E4017}" presName="hierRoot1" presStyleCnt="0">
        <dgm:presLayoutVars>
          <dgm:hierBranch val="init"/>
        </dgm:presLayoutVars>
      </dgm:prSet>
      <dgm:spPr/>
    </dgm:pt>
    <dgm:pt modelId="{96A2A6C8-FC4E-4DBB-9FE9-508770703D20}" type="pres">
      <dgm:prSet presAssocID="{35935B04-54BC-4F47-B14A-0CBE967E4017}" presName="rootComposite1" presStyleCnt="0"/>
      <dgm:spPr/>
    </dgm:pt>
    <dgm:pt modelId="{0234A5E4-CFFE-4D62-B808-2AC492FDA619}" type="pres">
      <dgm:prSet presAssocID="{35935B04-54BC-4F47-B14A-0CBE967E4017}" presName="rootText1" presStyleLbl="node0" presStyleIdx="0" presStyleCnt="1" custScaleX="143719" custScaleY="195432" custLinFactNeighborX="0" custLinFactNeighborY="2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82126-B504-4F2F-BC57-55C2D5BE193E}" type="pres">
      <dgm:prSet presAssocID="{35935B04-54BC-4F47-B14A-0CBE967E40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E93405D-47FE-4EC1-BAE0-F110DCEE13D8}" type="pres">
      <dgm:prSet presAssocID="{35935B04-54BC-4F47-B14A-0CBE967E4017}" presName="hierChild2" presStyleCnt="0"/>
      <dgm:spPr/>
    </dgm:pt>
    <dgm:pt modelId="{42A63FDE-4783-4B57-9F08-26D839041290}" type="pres">
      <dgm:prSet presAssocID="{081754AD-4E58-47C4-85F7-842D748A0D48}" presName="Name37" presStyleLbl="parChTrans1D2" presStyleIdx="0" presStyleCnt="1"/>
      <dgm:spPr/>
      <dgm:t>
        <a:bodyPr/>
        <a:lstStyle/>
        <a:p>
          <a:endParaRPr lang="ru-RU"/>
        </a:p>
      </dgm:t>
    </dgm:pt>
    <dgm:pt modelId="{BF8E456B-5DD6-44DE-81BC-06B697841084}" type="pres">
      <dgm:prSet presAssocID="{BBDA5AF4-F30E-425C-AA57-78FB37138D19}" presName="hierRoot2" presStyleCnt="0">
        <dgm:presLayoutVars>
          <dgm:hierBranch val="init"/>
        </dgm:presLayoutVars>
      </dgm:prSet>
      <dgm:spPr/>
    </dgm:pt>
    <dgm:pt modelId="{988C93B7-D8E1-4555-8380-FCF92DBCFD6C}" type="pres">
      <dgm:prSet presAssocID="{BBDA5AF4-F30E-425C-AA57-78FB37138D19}" presName="rootComposite" presStyleCnt="0"/>
      <dgm:spPr/>
    </dgm:pt>
    <dgm:pt modelId="{06EA921B-DB94-474F-B565-6388A04C9AB5}" type="pres">
      <dgm:prSet presAssocID="{BBDA5AF4-F30E-425C-AA57-78FB37138D19}" presName="rootText" presStyleLbl="node2" presStyleIdx="0" presStyleCnt="1" custScaleX="147874" custScaleY="72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6C9F4-B3B6-4820-ADF9-FC8A14FF7E64}" type="pres">
      <dgm:prSet presAssocID="{BBDA5AF4-F30E-425C-AA57-78FB37138D19}" presName="rootConnector" presStyleLbl="node2" presStyleIdx="0" presStyleCnt="1"/>
      <dgm:spPr/>
      <dgm:t>
        <a:bodyPr/>
        <a:lstStyle/>
        <a:p>
          <a:endParaRPr lang="ru-RU"/>
        </a:p>
      </dgm:t>
    </dgm:pt>
    <dgm:pt modelId="{05599C7A-C584-4329-AE60-30B26F987EF8}" type="pres">
      <dgm:prSet presAssocID="{BBDA5AF4-F30E-425C-AA57-78FB37138D19}" presName="hierChild4" presStyleCnt="0"/>
      <dgm:spPr/>
    </dgm:pt>
    <dgm:pt modelId="{9B83D75F-D7C4-4291-BA61-6AE6797984D5}" type="pres">
      <dgm:prSet presAssocID="{BBDA5AF4-F30E-425C-AA57-78FB37138D19}" presName="hierChild5" presStyleCnt="0"/>
      <dgm:spPr/>
    </dgm:pt>
    <dgm:pt modelId="{6F8C2C69-BE09-477E-897A-841600418A79}" type="pres">
      <dgm:prSet presAssocID="{35935B04-54BC-4F47-B14A-0CBE967E4017}" presName="hierChild3" presStyleCnt="0"/>
      <dgm:spPr/>
    </dgm:pt>
  </dgm:ptLst>
  <dgm:cxnLst>
    <dgm:cxn modelId="{12C75F26-3DA1-494A-83F9-2599688AE6AC}" type="presOf" srcId="{BBDA5AF4-F30E-425C-AA57-78FB37138D19}" destId="{CFA6C9F4-B3B6-4820-ADF9-FC8A14FF7E64}" srcOrd="1" destOrd="0" presId="urn:microsoft.com/office/officeart/2005/8/layout/orgChart1"/>
    <dgm:cxn modelId="{C7384568-93EC-4B21-9453-7BC054A103CC}" type="presOf" srcId="{35935B04-54BC-4F47-B14A-0CBE967E4017}" destId="{DD882126-B504-4F2F-BC57-55C2D5BE193E}" srcOrd="1" destOrd="0" presId="urn:microsoft.com/office/officeart/2005/8/layout/orgChart1"/>
    <dgm:cxn modelId="{AD2CBEA0-6028-42C4-B59C-916E3098508E}" type="presOf" srcId="{BBDA5AF4-F30E-425C-AA57-78FB37138D19}" destId="{06EA921B-DB94-474F-B565-6388A04C9AB5}" srcOrd="0" destOrd="0" presId="urn:microsoft.com/office/officeart/2005/8/layout/orgChart1"/>
    <dgm:cxn modelId="{5B9B0C46-A98A-44E4-87C5-AB284B5573F6}" srcId="{C4CF1C23-3CFB-484F-A1F1-26C7FA2A295E}" destId="{35935B04-54BC-4F47-B14A-0CBE967E4017}" srcOrd="0" destOrd="0" parTransId="{31ECB1CC-C169-4D67-852B-B15EBCB85FF8}" sibTransId="{94FBD46E-C438-4D52-AE2A-03E7D22B60C8}"/>
    <dgm:cxn modelId="{ED97AEFF-C8DD-442E-9075-185124427B64}" srcId="{35935B04-54BC-4F47-B14A-0CBE967E4017}" destId="{BBDA5AF4-F30E-425C-AA57-78FB37138D19}" srcOrd="0" destOrd="0" parTransId="{081754AD-4E58-47C4-85F7-842D748A0D48}" sibTransId="{C69AD972-19FC-44C8-A9BC-1D7654417802}"/>
    <dgm:cxn modelId="{B83CFAFF-32BD-44FA-AF63-547C223C4E82}" type="presOf" srcId="{081754AD-4E58-47C4-85F7-842D748A0D48}" destId="{42A63FDE-4783-4B57-9F08-26D839041290}" srcOrd="0" destOrd="0" presId="urn:microsoft.com/office/officeart/2005/8/layout/orgChart1"/>
    <dgm:cxn modelId="{C02BC48A-51C4-42B9-9490-B88BBF784A7D}" type="presOf" srcId="{C4CF1C23-3CFB-484F-A1F1-26C7FA2A295E}" destId="{45A347D3-88F8-4E43-9104-E932E34DEECE}" srcOrd="0" destOrd="0" presId="urn:microsoft.com/office/officeart/2005/8/layout/orgChart1"/>
    <dgm:cxn modelId="{EAC57A49-D56D-43E0-847E-94B59E0F07FC}" type="presOf" srcId="{35935B04-54BC-4F47-B14A-0CBE967E4017}" destId="{0234A5E4-CFFE-4D62-B808-2AC492FDA619}" srcOrd="0" destOrd="0" presId="urn:microsoft.com/office/officeart/2005/8/layout/orgChart1"/>
    <dgm:cxn modelId="{A0A3AA7F-011C-42F1-B823-7D45690D61CC}" type="presParOf" srcId="{45A347D3-88F8-4E43-9104-E932E34DEECE}" destId="{681A5BD0-B5C6-4651-99FD-B9A9C611409A}" srcOrd="0" destOrd="0" presId="urn:microsoft.com/office/officeart/2005/8/layout/orgChart1"/>
    <dgm:cxn modelId="{78944C9D-A2DD-4F0B-9DED-0E90626980E2}" type="presParOf" srcId="{681A5BD0-B5C6-4651-99FD-B9A9C611409A}" destId="{96A2A6C8-FC4E-4DBB-9FE9-508770703D20}" srcOrd="0" destOrd="0" presId="urn:microsoft.com/office/officeart/2005/8/layout/orgChart1"/>
    <dgm:cxn modelId="{65783F21-4C59-4A53-A991-62C857C46207}" type="presParOf" srcId="{96A2A6C8-FC4E-4DBB-9FE9-508770703D20}" destId="{0234A5E4-CFFE-4D62-B808-2AC492FDA619}" srcOrd="0" destOrd="0" presId="urn:microsoft.com/office/officeart/2005/8/layout/orgChart1"/>
    <dgm:cxn modelId="{FF876573-69C6-471B-ACB6-0231C17E9DDA}" type="presParOf" srcId="{96A2A6C8-FC4E-4DBB-9FE9-508770703D20}" destId="{DD882126-B504-4F2F-BC57-55C2D5BE193E}" srcOrd="1" destOrd="0" presId="urn:microsoft.com/office/officeart/2005/8/layout/orgChart1"/>
    <dgm:cxn modelId="{092C98B3-CB9D-4CAC-9973-BF149F68B2DF}" type="presParOf" srcId="{681A5BD0-B5C6-4651-99FD-B9A9C611409A}" destId="{7E93405D-47FE-4EC1-BAE0-F110DCEE13D8}" srcOrd="1" destOrd="0" presId="urn:microsoft.com/office/officeart/2005/8/layout/orgChart1"/>
    <dgm:cxn modelId="{D8BBDD4F-15B2-4A69-8182-4FB75449818C}" type="presParOf" srcId="{7E93405D-47FE-4EC1-BAE0-F110DCEE13D8}" destId="{42A63FDE-4783-4B57-9F08-26D839041290}" srcOrd="0" destOrd="0" presId="urn:microsoft.com/office/officeart/2005/8/layout/orgChart1"/>
    <dgm:cxn modelId="{20ABD36D-8238-46AA-BD01-832331B943CB}" type="presParOf" srcId="{7E93405D-47FE-4EC1-BAE0-F110DCEE13D8}" destId="{BF8E456B-5DD6-44DE-81BC-06B697841084}" srcOrd="1" destOrd="0" presId="urn:microsoft.com/office/officeart/2005/8/layout/orgChart1"/>
    <dgm:cxn modelId="{9FE01699-BE26-43D0-8969-1E30C0330019}" type="presParOf" srcId="{BF8E456B-5DD6-44DE-81BC-06B697841084}" destId="{988C93B7-D8E1-4555-8380-FCF92DBCFD6C}" srcOrd="0" destOrd="0" presId="urn:microsoft.com/office/officeart/2005/8/layout/orgChart1"/>
    <dgm:cxn modelId="{44CAE013-4C03-4827-B7DB-44985A793EFD}" type="presParOf" srcId="{988C93B7-D8E1-4555-8380-FCF92DBCFD6C}" destId="{06EA921B-DB94-474F-B565-6388A04C9AB5}" srcOrd="0" destOrd="0" presId="urn:microsoft.com/office/officeart/2005/8/layout/orgChart1"/>
    <dgm:cxn modelId="{B5FE1682-F3A6-4BF2-A2C3-7C897862B5F7}" type="presParOf" srcId="{988C93B7-D8E1-4555-8380-FCF92DBCFD6C}" destId="{CFA6C9F4-B3B6-4820-ADF9-FC8A14FF7E64}" srcOrd="1" destOrd="0" presId="urn:microsoft.com/office/officeart/2005/8/layout/orgChart1"/>
    <dgm:cxn modelId="{CA3530CF-7D65-4519-AAA4-847DBF4307FE}" type="presParOf" srcId="{BF8E456B-5DD6-44DE-81BC-06B697841084}" destId="{05599C7A-C584-4329-AE60-30B26F987EF8}" srcOrd="1" destOrd="0" presId="urn:microsoft.com/office/officeart/2005/8/layout/orgChart1"/>
    <dgm:cxn modelId="{5C25CA92-66B1-4B85-A4CB-E327774F09BC}" type="presParOf" srcId="{BF8E456B-5DD6-44DE-81BC-06B697841084}" destId="{9B83D75F-D7C4-4291-BA61-6AE6797984D5}" srcOrd="2" destOrd="0" presId="urn:microsoft.com/office/officeart/2005/8/layout/orgChart1"/>
    <dgm:cxn modelId="{A12195CF-B176-486E-ADEE-085958B2EB94}" type="presParOf" srcId="{681A5BD0-B5C6-4651-99FD-B9A9C611409A}" destId="{6F8C2C69-BE09-477E-897A-841600418A79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F1C23-3CFB-484F-A1F1-26C7FA2A295E}" type="doc">
      <dgm:prSet loTypeId="urn:microsoft.com/office/officeart/2005/8/layout/orgChart1" loCatId="hierarchy" qsTypeId="urn:microsoft.com/office/officeart/2005/8/quickstyle/3d4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5935B04-54BC-4F47-B14A-0CBE967E4017}">
      <dgm:prSet phldrT="[Текст]" custT="1"/>
      <dgm:spPr>
        <a:solidFill>
          <a:srgbClr val="002060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4000" b="1" dirty="0" smtClean="0"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ФГОС ООО </a:t>
          </a:r>
          <a:r>
            <a:rPr lang="ru-RU" sz="4000" b="1" dirty="0" smtClean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(«</a:t>
          </a:r>
          <a:r>
            <a:rPr lang="ru-RU" sz="4000" b="1" dirty="0" err="1" smtClean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4000" b="1" dirty="0" smtClean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результаты освоения основной образовательной программы основного общего образования»)</a:t>
          </a:r>
          <a:endParaRPr lang="ru-RU" sz="4000" b="1" dirty="0">
            <a:solidFill>
              <a:schemeClr val="bg2">
                <a:lumMod val="25000"/>
                <a:lumOff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CB1CC-C169-4D67-852B-B15EBCB85FF8}" type="parTrans" cxnId="{5B9B0C46-A98A-44E4-87C5-AB284B5573F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FBD46E-C438-4D52-AE2A-03E7D22B60C8}" type="sibTrans" cxnId="{5B9B0C46-A98A-44E4-87C5-AB284B5573F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A5AF4-F30E-425C-AA57-78FB37138D19}">
      <dgm:prSet phldrT="[Текст]" custT="1"/>
      <dgm:spPr>
        <a:solidFill>
          <a:schemeClr val="bg2">
            <a:lumMod val="50000"/>
            <a:lumOff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Смысловое чтение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54AD-4E58-47C4-85F7-842D748A0D48}" type="parTrans" cxnId="{ED97AEFF-C8DD-442E-9075-185124427B6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9AD972-19FC-44C8-A9BC-1D7654417802}" type="sibTrans" cxnId="{ED97AEFF-C8DD-442E-9075-185124427B6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347D3-88F8-4E43-9104-E932E34DEECE}" type="pres">
      <dgm:prSet presAssocID="{C4CF1C23-3CFB-484F-A1F1-26C7FA2A29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1A5BD0-B5C6-4651-99FD-B9A9C611409A}" type="pres">
      <dgm:prSet presAssocID="{35935B04-54BC-4F47-B14A-0CBE967E4017}" presName="hierRoot1" presStyleCnt="0">
        <dgm:presLayoutVars>
          <dgm:hierBranch val="init"/>
        </dgm:presLayoutVars>
      </dgm:prSet>
      <dgm:spPr/>
    </dgm:pt>
    <dgm:pt modelId="{96A2A6C8-FC4E-4DBB-9FE9-508770703D20}" type="pres">
      <dgm:prSet presAssocID="{35935B04-54BC-4F47-B14A-0CBE967E4017}" presName="rootComposite1" presStyleCnt="0"/>
      <dgm:spPr/>
    </dgm:pt>
    <dgm:pt modelId="{0234A5E4-CFFE-4D62-B808-2AC492FDA619}" type="pres">
      <dgm:prSet presAssocID="{35935B04-54BC-4F47-B14A-0CBE967E4017}" presName="rootText1" presStyleLbl="node0" presStyleIdx="0" presStyleCnt="1" custScaleX="143719" custScaleY="195432" custLinFactNeighborX="0" custLinFactNeighborY="2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82126-B504-4F2F-BC57-55C2D5BE193E}" type="pres">
      <dgm:prSet presAssocID="{35935B04-54BC-4F47-B14A-0CBE967E40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E93405D-47FE-4EC1-BAE0-F110DCEE13D8}" type="pres">
      <dgm:prSet presAssocID="{35935B04-54BC-4F47-B14A-0CBE967E4017}" presName="hierChild2" presStyleCnt="0"/>
      <dgm:spPr/>
    </dgm:pt>
    <dgm:pt modelId="{42A63FDE-4783-4B57-9F08-26D839041290}" type="pres">
      <dgm:prSet presAssocID="{081754AD-4E58-47C4-85F7-842D748A0D48}" presName="Name37" presStyleLbl="parChTrans1D2" presStyleIdx="0" presStyleCnt="1"/>
      <dgm:spPr/>
      <dgm:t>
        <a:bodyPr/>
        <a:lstStyle/>
        <a:p>
          <a:endParaRPr lang="ru-RU"/>
        </a:p>
      </dgm:t>
    </dgm:pt>
    <dgm:pt modelId="{BF8E456B-5DD6-44DE-81BC-06B697841084}" type="pres">
      <dgm:prSet presAssocID="{BBDA5AF4-F30E-425C-AA57-78FB37138D19}" presName="hierRoot2" presStyleCnt="0">
        <dgm:presLayoutVars>
          <dgm:hierBranch val="init"/>
        </dgm:presLayoutVars>
      </dgm:prSet>
      <dgm:spPr/>
    </dgm:pt>
    <dgm:pt modelId="{988C93B7-D8E1-4555-8380-FCF92DBCFD6C}" type="pres">
      <dgm:prSet presAssocID="{BBDA5AF4-F30E-425C-AA57-78FB37138D19}" presName="rootComposite" presStyleCnt="0"/>
      <dgm:spPr/>
    </dgm:pt>
    <dgm:pt modelId="{06EA921B-DB94-474F-B565-6388A04C9AB5}" type="pres">
      <dgm:prSet presAssocID="{BBDA5AF4-F30E-425C-AA57-78FB37138D19}" presName="rootText" presStyleLbl="node2" presStyleIdx="0" presStyleCnt="1" custScaleX="147874" custScaleY="72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6C9F4-B3B6-4820-ADF9-FC8A14FF7E64}" type="pres">
      <dgm:prSet presAssocID="{BBDA5AF4-F30E-425C-AA57-78FB37138D19}" presName="rootConnector" presStyleLbl="node2" presStyleIdx="0" presStyleCnt="1"/>
      <dgm:spPr/>
      <dgm:t>
        <a:bodyPr/>
        <a:lstStyle/>
        <a:p>
          <a:endParaRPr lang="ru-RU"/>
        </a:p>
      </dgm:t>
    </dgm:pt>
    <dgm:pt modelId="{05599C7A-C584-4329-AE60-30B26F987EF8}" type="pres">
      <dgm:prSet presAssocID="{BBDA5AF4-F30E-425C-AA57-78FB37138D19}" presName="hierChild4" presStyleCnt="0"/>
      <dgm:spPr/>
    </dgm:pt>
    <dgm:pt modelId="{9B83D75F-D7C4-4291-BA61-6AE6797984D5}" type="pres">
      <dgm:prSet presAssocID="{BBDA5AF4-F30E-425C-AA57-78FB37138D19}" presName="hierChild5" presStyleCnt="0"/>
      <dgm:spPr/>
    </dgm:pt>
    <dgm:pt modelId="{6F8C2C69-BE09-477E-897A-841600418A79}" type="pres">
      <dgm:prSet presAssocID="{35935B04-54BC-4F47-B14A-0CBE967E4017}" presName="hierChild3" presStyleCnt="0"/>
      <dgm:spPr/>
    </dgm:pt>
  </dgm:ptLst>
  <dgm:cxnLst>
    <dgm:cxn modelId="{12C75F26-3DA1-494A-83F9-2599688AE6AC}" type="presOf" srcId="{BBDA5AF4-F30E-425C-AA57-78FB37138D19}" destId="{CFA6C9F4-B3B6-4820-ADF9-FC8A14FF7E64}" srcOrd="1" destOrd="0" presId="urn:microsoft.com/office/officeart/2005/8/layout/orgChart1"/>
    <dgm:cxn modelId="{C7384568-93EC-4B21-9453-7BC054A103CC}" type="presOf" srcId="{35935B04-54BC-4F47-B14A-0CBE967E4017}" destId="{DD882126-B504-4F2F-BC57-55C2D5BE193E}" srcOrd="1" destOrd="0" presId="urn:microsoft.com/office/officeart/2005/8/layout/orgChart1"/>
    <dgm:cxn modelId="{AD2CBEA0-6028-42C4-B59C-916E3098508E}" type="presOf" srcId="{BBDA5AF4-F30E-425C-AA57-78FB37138D19}" destId="{06EA921B-DB94-474F-B565-6388A04C9AB5}" srcOrd="0" destOrd="0" presId="urn:microsoft.com/office/officeart/2005/8/layout/orgChart1"/>
    <dgm:cxn modelId="{5B9B0C46-A98A-44E4-87C5-AB284B5573F6}" srcId="{C4CF1C23-3CFB-484F-A1F1-26C7FA2A295E}" destId="{35935B04-54BC-4F47-B14A-0CBE967E4017}" srcOrd="0" destOrd="0" parTransId="{31ECB1CC-C169-4D67-852B-B15EBCB85FF8}" sibTransId="{94FBD46E-C438-4D52-AE2A-03E7D22B60C8}"/>
    <dgm:cxn modelId="{ED97AEFF-C8DD-442E-9075-185124427B64}" srcId="{35935B04-54BC-4F47-B14A-0CBE967E4017}" destId="{BBDA5AF4-F30E-425C-AA57-78FB37138D19}" srcOrd="0" destOrd="0" parTransId="{081754AD-4E58-47C4-85F7-842D748A0D48}" sibTransId="{C69AD972-19FC-44C8-A9BC-1D7654417802}"/>
    <dgm:cxn modelId="{B83CFAFF-32BD-44FA-AF63-547C223C4E82}" type="presOf" srcId="{081754AD-4E58-47C4-85F7-842D748A0D48}" destId="{42A63FDE-4783-4B57-9F08-26D839041290}" srcOrd="0" destOrd="0" presId="urn:microsoft.com/office/officeart/2005/8/layout/orgChart1"/>
    <dgm:cxn modelId="{C02BC48A-51C4-42B9-9490-B88BBF784A7D}" type="presOf" srcId="{C4CF1C23-3CFB-484F-A1F1-26C7FA2A295E}" destId="{45A347D3-88F8-4E43-9104-E932E34DEECE}" srcOrd="0" destOrd="0" presId="urn:microsoft.com/office/officeart/2005/8/layout/orgChart1"/>
    <dgm:cxn modelId="{EAC57A49-D56D-43E0-847E-94B59E0F07FC}" type="presOf" srcId="{35935B04-54BC-4F47-B14A-0CBE967E4017}" destId="{0234A5E4-CFFE-4D62-B808-2AC492FDA619}" srcOrd="0" destOrd="0" presId="urn:microsoft.com/office/officeart/2005/8/layout/orgChart1"/>
    <dgm:cxn modelId="{A0A3AA7F-011C-42F1-B823-7D45690D61CC}" type="presParOf" srcId="{45A347D3-88F8-4E43-9104-E932E34DEECE}" destId="{681A5BD0-B5C6-4651-99FD-B9A9C611409A}" srcOrd="0" destOrd="0" presId="urn:microsoft.com/office/officeart/2005/8/layout/orgChart1"/>
    <dgm:cxn modelId="{78944C9D-A2DD-4F0B-9DED-0E90626980E2}" type="presParOf" srcId="{681A5BD0-B5C6-4651-99FD-B9A9C611409A}" destId="{96A2A6C8-FC4E-4DBB-9FE9-508770703D20}" srcOrd="0" destOrd="0" presId="urn:microsoft.com/office/officeart/2005/8/layout/orgChart1"/>
    <dgm:cxn modelId="{65783F21-4C59-4A53-A991-62C857C46207}" type="presParOf" srcId="{96A2A6C8-FC4E-4DBB-9FE9-508770703D20}" destId="{0234A5E4-CFFE-4D62-B808-2AC492FDA619}" srcOrd="0" destOrd="0" presId="urn:microsoft.com/office/officeart/2005/8/layout/orgChart1"/>
    <dgm:cxn modelId="{FF876573-69C6-471B-ACB6-0231C17E9DDA}" type="presParOf" srcId="{96A2A6C8-FC4E-4DBB-9FE9-508770703D20}" destId="{DD882126-B504-4F2F-BC57-55C2D5BE193E}" srcOrd="1" destOrd="0" presId="urn:microsoft.com/office/officeart/2005/8/layout/orgChart1"/>
    <dgm:cxn modelId="{092C98B3-CB9D-4CAC-9973-BF149F68B2DF}" type="presParOf" srcId="{681A5BD0-B5C6-4651-99FD-B9A9C611409A}" destId="{7E93405D-47FE-4EC1-BAE0-F110DCEE13D8}" srcOrd="1" destOrd="0" presId="urn:microsoft.com/office/officeart/2005/8/layout/orgChart1"/>
    <dgm:cxn modelId="{D8BBDD4F-15B2-4A69-8182-4FB75449818C}" type="presParOf" srcId="{7E93405D-47FE-4EC1-BAE0-F110DCEE13D8}" destId="{42A63FDE-4783-4B57-9F08-26D839041290}" srcOrd="0" destOrd="0" presId="urn:microsoft.com/office/officeart/2005/8/layout/orgChart1"/>
    <dgm:cxn modelId="{20ABD36D-8238-46AA-BD01-832331B943CB}" type="presParOf" srcId="{7E93405D-47FE-4EC1-BAE0-F110DCEE13D8}" destId="{BF8E456B-5DD6-44DE-81BC-06B697841084}" srcOrd="1" destOrd="0" presId="urn:microsoft.com/office/officeart/2005/8/layout/orgChart1"/>
    <dgm:cxn modelId="{9FE01699-BE26-43D0-8969-1E30C0330019}" type="presParOf" srcId="{BF8E456B-5DD6-44DE-81BC-06B697841084}" destId="{988C93B7-D8E1-4555-8380-FCF92DBCFD6C}" srcOrd="0" destOrd="0" presId="urn:microsoft.com/office/officeart/2005/8/layout/orgChart1"/>
    <dgm:cxn modelId="{44CAE013-4C03-4827-B7DB-44985A793EFD}" type="presParOf" srcId="{988C93B7-D8E1-4555-8380-FCF92DBCFD6C}" destId="{06EA921B-DB94-474F-B565-6388A04C9AB5}" srcOrd="0" destOrd="0" presId="urn:microsoft.com/office/officeart/2005/8/layout/orgChart1"/>
    <dgm:cxn modelId="{B5FE1682-F3A6-4BF2-A2C3-7C897862B5F7}" type="presParOf" srcId="{988C93B7-D8E1-4555-8380-FCF92DBCFD6C}" destId="{CFA6C9F4-B3B6-4820-ADF9-FC8A14FF7E64}" srcOrd="1" destOrd="0" presId="urn:microsoft.com/office/officeart/2005/8/layout/orgChart1"/>
    <dgm:cxn modelId="{CA3530CF-7D65-4519-AAA4-847DBF4307FE}" type="presParOf" srcId="{BF8E456B-5DD6-44DE-81BC-06B697841084}" destId="{05599C7A-C584-4329-AE60-30B26F987EF8}" srcOrd="1" destOrd="0" presId="urn:microsoft.com/office/officeart/2005/8/layout/orgChart1"/>
    <dgm:cxn modelId="{5C25CA92-66B1-4B85-A4CB-E327774F09BC}" type="presParOf" srcId="{BF8E456B-5DD6-44DE-81BC-06B697841084}" destId="{9B83D75F-D7C4-4291-BA61-6AE6797984D5}" srcOrd="2" destOrd="0" presId="urn:microsoft.com/office/officeart/2005/8/layout/orgChart1"/>
    <dgm:cxn modelId="{A12195CF-B176-486E-ADEE-085958B2EB94}" type="presParOf" srcId="{681A5BD0-B5C6-4651-99FD-B9A9C611409A}" destId="{6F8C2C69-BE09-477E-897A-841600418A79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CF1C23-3CFB-484F-A1F1-26C7FA2A295E}" type="doc">
      <dgm:prSet loTypeId="urn:microsoft.com/office/officeart/2005/8/layout/orgChart1" loCatId="hierarchy" qsTypeId="urn:microsoft.com/office/officeart/2005/8/quickstyle/3d4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35935B04-54BC-4F47-B14A-0CBE967E4017}">
      <dgm:prSet phldrT="[Текст]" custT="1"/>
      <dgm:spPr>
        <a:solidFill>
          <a:srgbClr val="002060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1609725" algn="l"/>
            </a:tabLst>
            <a:defRPr/>
          </a:pPr>
          <a:r>
            <a:rPr lang="ru-RU" sz="3200" b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ФГОС ООО («Предметные результаты освоения основной образовательной программы основного общего образования»):</a:t>
          </a:r>
          <a:endParaRPr lang="ru-RU" sz="3200" b="1" dirty="0">
            <a:solidFill>
              <a:schemeClr val="tx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CB1CC-C169-4D67-852B-B15EBCB85FF8}" type="parTrans" cxnId="{5B9B0C46-A98A-44E4-87C5-AB284B5573F6}">
      <dgm:prSet/>
      <dgm:spPr/>
      <dgm:t>
        <a:bodyPr/>
        <a:lstStyle/>
        <a:p>
          <a:endParaRPr lang="ru-RU"/>
        </a:p>
      </dgm:t>
    </dgm:pt>
    <dgm:pt modelId="{94FBD46E-C438-4D52-AE2A-03E7D22B60C8}" type="sibTrans" cxnId="{5B9B0C46-A98A-44E4-87C5-AB284B5573F6}">
      <dgm:prSet/>
      <dgm:spPr/>
      <dgm:t>
        <a:bodyPr/>
        <a:lstStyle/>
        <a:p>
          <a:endParaRPr lang="ru-RU"/>
        </a:p>
      </dgm:t>
    </dgm:pt>
    <dgm:pt modelId="{BBDA5AF4-F30E-425C-AA57-78FB37138D19}">
      <dgm:prSet phldrT="[Текст]" custT="1"/>
      <dgm:spPr>
        <a:solidFill>
          <a:schemeClr val="bg2">
            <a:lumMod val="50000"/>
            <a:lumOff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«…развитие способности понимать литературные произведения…»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54AD-4E58-47C4-85F7-842D748A0D48}" type="parTrans" cxnId="{ED97AEFF-C8DD-442E-9075-185124427B6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C69AD972-19FC-44C8-A9BC-1D7654417802}" type="sibTrans" cxnId="{ED97AEFF-C8DD-442E-9075-185124427B64}">
      <dgm:prSet/>
      <dgm:spPr/>
      <dgm:t>
        <a:bodyPr/>
        <a:lstStyle/>
        <a:p>
          <a:endParaRPr lang="ru-RU"/>
        </a:p>
      </dgm:t>
    </dgm:pt>
    <dgm:pt modelId="{9569396A-051E-4AB6-B3EF-90A3A11C0A15}">
      <dgm:prSet phldrT="[Текст]" custT="1"/>
      <dgm:spPr>
        <a:solidFill>
          <a:schemeClr val="bg2">
            <a:lumMod val="50000"/>
            <a:lumOff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«…овладение процедурами смыслового и эстетического анализа текста…»</a:t>
          </a:r>
        </a:p>
      </dgm:t>
    </dgm:pt>
    <dgm:pt modelId="{44C8EF07-95BE-4F91-A0CE-3550A94FEDF3}" type="parTrans" cxnId="{6EB3A514-0C74-4C81-A977-40144880718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C9F6724-17BB-439F-B94C-7AF86C6A55F6}" type="sibTrans" cxnId="{6EB3A514-0C74-4C81-A977-401448807187}">
      <dgm:prSet/>
      <dgm:spPr/>
      <dgm:t>
        <a:bodyPr/>
        <a:lstStyle/>
        <a:p>
          <a:endParaRPr lang="ru-RU"/>
        </a:p>
      </dgm:t>
    </dgm:pt>
    <dgm:pt modelId="{20D28D1C-5E84-43D0-AB15-6810F650E3A3}">
      <dgm:prSet phldrT="[Текст]" custT="1"/>
      <dgm:spPr>
        <a:solidFill>
          <a:schemeClr val="bg2">
            <a:lumMod val="50000"/>
            <a:lumOff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 anchor="b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«…формирование умений осознавать художественную картину жизни, отражённую в литературном произведении на уровне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 только эмоционального восприятия, но и интеллектуального осмысления…» </a:t>
          </a:r>
        </a:p>
      </dgm:t>
    </dgm:pt>
    <dgm:pt modelId="{2A028266-D546-4ECE-8784-0E8679373B3F}" type="parTrans" cxnId="{61BB221B-A16D-4FB4-B985-8C8F71E2248D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139A3F7-9C2C-4430-A1D9-3A6FB4350BE3}" type="sibTrans" cxnId="{61BB221B-A16D-4FB4-B985-8C8F71E2248D}">
      <dgm:prSet/>
      <dgm:spPr/>
      <dgm:t>
        <a:bodyPr/>
        <a:lstStyle/>
        <a:p>
          <a:endParaRPr lang="ru-RU"/>
        </a:p>
      </dgm:t>
    </dgm:pt>
    <dgm:pt modelId="{45A347D3-88F8-4E43-9104-E932E34DEECE}" type="pres">
      <dgm:prSet presAssocID="{C4CF1C23-3CFB-484F-A1F1-26C7FA2A29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1A5BD0-B5C6-4651-99FD-B9A9C611409A}" type="pres">
      <dgm:prSet presAssocID="{35935B04-54BC-4F47-B14A-0CBE967E4017}" presName="hierRoot1" presStyleCnt="0">
        <dgm:presLayoutVars>
          <dgm:hierBranch val="init"/>
        </dgm:presLayoutVars>
      </dgm:prSet>
      <dgm:spPr/>
    </dgm:pt>
    <dgm:pt modelId="{96A2A6C8-FC4E-4DBB-9FE9-508770703D20}" type="pres">
      <dgm:prSet presAssocID="{35935B04-54BC-4F47-B14A-0CBE967E4017}" presName="rootComposite1" presStyleCnt="0"/>
      <dgm:spPr/>
    </dgm:pt>
    <dgm:pt modelId="{0234A5E4-CFFE-4D62-B808-2AC492FDA619}" type="pres">
      <dgm:prSet presAssocID="{35935B04-54BC-4F47-B14A-0CBE967E4017}" presName="rootText1" presStyleLbl="node0" presStyleIdx="0" presStyleCnt="1" custScaleX="595484" custScaleY="163849" custLinFactNeighborX="1826" custLinFactNeighborY="-9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82126-B504-4F2F-BC57-55C2D5BE193E}" type="pres">
      <dgm:prSet presAssocID="{35935B04-54BC-4F47-B14A-0CBE967E40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E93405D-47FE-4EC1-BAE0-F110DCEE13D8}" type="pres">
      <dgm:prSet presAssocID="{35935B04-54BC-4F47-B14A-0CBE967E4017}" presName="hierChild2" presStyleCnt="0"/>
      <dgm:spPr/>
    </dgm:pt>
    <dgm:pt modelId="{42A63FDE-4783-4B57-9F08-26D839041290}" type="pres">
      <dgm:prSet presAssocID="{081754AD-4E58-47C4-85F7-842D748A0D4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F8E456B-5DD6-44DE-81BC-06B697841084}" type="pres">
      <dgm:prSet presAssocID="{BBDA5AF4-F30E-425C-AA57-78FB37138D19}" presName="hierRoot2" presStyleCnt="0">
        <dgm:presLayoutVars>
          <dgm:hierBranch val="init"/>
        </dgm:presLayoutVars>
      </dgm:prSet>
      <dgm:spPr/>
    </dgm:pt>
    <dgm:pt modelId="{988C93B7-D8E1-4555-8380-FCF92DBCFD6C}" type="pres">
      <dgm:prSet presAssocID="{BBDA5AF4-F30E-425C-AA57-78FB37138D19}" presName="rootComposite" presStyleCnt="0"/>
      <dgm:spPr/>
    </dgm:pt>
    <dgm:pt modelId="{06EA921B-DB94-474F-B565-6388A04C9AB5}" type="pres">
      <dgm:prSet presAssocID="{BBDA5AF4-F30E-425C-AA57-78FB37138D19}" presName="rootText" presStyleLbl="node2" presStyleIdx="0" presStyleCnt="3" custScaleX="158188" custScaleY="439767" custLinFactNeighborX="3097" custLinFactNeighborY="1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6C9F4-B3B6-4820-ADF9-FC8A14FF7E64}" type="pres">
      <dgm:prSet presAssocID="{BBDA5AF4-F30E-425C-AA57-78FB37138D19}" presName="rootConnector" presStyleLbl="node2" presStyleIdx="0" presStyleCnt="3"/>
      <dgm:spPr/>
      <dgm:t>
        <a:bodyPr/>
        <a:lstStyle/>
        <a:p>
          <a:endParaRPr lang="ru-RU"/>
        </a:p>
      </dgm:t>
    </dgm:pt>
    <dgm:pt modelId="{05599C7A-C584-4329-AE60-30B26F987EF8}" type="pres">
      <dgm:prSet presAssocID="{BBDA5AF4-F30E-425C-AA57-78FB37138D19}" presName="hierChild4" presStyleCnt="0"/>
      <dgm:spPr/>
    </dgm:pt>
    <dgm:pt modelId="{9B83D75F-D7C4-4291-BA61-6AE6797984D5}" type="pres">
      <dgm:prSet presAssocID="{BBDA5AF4-F30E-425C-AA57-78FB37138D19}" presName="hierChild5" presStyleCnt="0"/>
      <dgm:spPr/>
    </dgm:pt>
    <dgm:pt modelId="{7B80D2F3-0B24-466E-AF5D-9FF9C48EBCF0}" type="pres">
      <dgm:prSet presAssocID="{44C8EF07-95BE-4F91-A0CE-3550A94FED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005C361-DC95-4C55-B6B7-4E2046E38470}" type="pres">
      <dgm:prSet presAssocID="{9569396A-051E-4AB6-B3EF-90A3A11C0A15}" presName="hierRoot2" presStyleCnt="0">
        <dgm:presLayoutVars>
          <dgm:hierBranch val="init"/>
        </dgm:presLayoutVars>
      </dgm:prSet>
      <dgm:spPr/>
    </dgm:pt>
    <dgm:pt modelId="{D9739C3E-82BC-4CAE-8D11-63A180621FAB}" type="pres">
      <dgm:prSet presAssocID="{9569396A-051E-4AB6-B3EF-90A3A11C0A15}" presName="rootComposite" presStyleCnt="0"/>
      <dgm:spPr/>
    </dgm:pt>
    <dgm:pt modelId="{67A163B9-5E3C-48EF-8056-5D64C1F40687}" type="pres">
      <dgm:prSet presAssocID="{9569396A-051E-4AB6-B3EF-90A3A11C0A15}" presName="rootText" presStyleLbl="node2" presStyleIdx="1" presStyleCnt="3" custScaleX="135140" custScaleY="439767" custLinFactNeighborX="736" custLinFactNeighborY="1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835C3-14D6-4FA9-940C-DB42AC831A03}" type="pres">
      <dgm:prSet presAssocID="{9569396A-051E-4AB6-B3EF-90A3A11C0A15}" presName="rootConnector" presStyleLbl="node2" presStyleIdx="1" presStyleCnt="3"/>
      <dgm:spPr/>
      <dgm:t>
        <a:bodyPr/>
        <a:lstStyle/>
        <a:p>
          <a:endParaRPr lang="ru-RU"/>
        </a:p>
      </dgm:t>
    </dgm:pt>
    <dgm:pt modelId="{59334B70-D52E-4782-B191-9B0173523757}" type="pres">
      <dgm:prSet presAssocID="{9569396A-051E-4AB6-B3EF-90A3A11C0A15}" presName="hierChild4" presStyleCnt="0"/>
      <dgm:spPr/>
    </dgm:pt>
    <dgm:pt modelId="{66E1CCFC-9A92-48DB-AAEB-5D33FFEC7754}" type="pres">
      <dgm:prSet presAssocID="{9569396A-051E-4AB6-B3EF-90A3A11C0A15}" presName="hierChild5" presStyleCnt="0"/>
      <dgm:spPr/>
    </dgm:pt>
    <dgm:pt modelId="{9D74EAA4-1B7E-47A0-B6F6-9CD50ED63958}" type="pres">
      <dgm:prSet presAssocID="{2A028266-D546-4ECE-8784-0E8679373B3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D064439-AAAF-42B5-A995-6E4C7917AC98}" type="pres">
      <dgm:prSet presAssocID="{20D28D1C-5E84-43D0-AB15-6810F650E3A3}" presName="hierRoot2" presStyleCnt="0">
        <dgm:presLayoutVars>
          <dgm:hierBranch val="init"/>
        </dgm:presLayoutVars>
      </dgm:prSet>
      <dgm:spPr/>
    </dgm:pt>
    <dgm:pt modelId="{C572176F-0357-4C7D-98BE-C494D22DA3F8}" type="pres">
      <dgm:prSet presAssocID="{20D28D1C-5E84-43D0-AB15-6810F650E3A3}" presName="rootComposite" presStyleCnt="0"/>
      <dgm:spPr/>
    </dgm:pt>
    <dgm:pt modelId="{7C161F16-CF31-47B2-BB2C-E05149E3FB0B}" type="pres">
      <dgm:prSet presAssocID="{20D28D1C-5E84-43D0-AB15-6810F650E3A3}" presName="rootText" presStyleLbl="node2" presStyleIdx="2" presStyleCnt="3" custScaleX="262697" custScaleY="439767" custLinFactNeighborX="-3837" custLinFactNeighborY="1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88473C-7C91-48F2-9439-583B8F8A3247}" type="pres">
      <dgm:prSet presAssocID="{20D28D1C-5E84-43D0-AB15-6810F650E3A3}" presName="rootConnector" presStyleLbl="node2" presStyleIdx="2" presStyleCnt="3"/>
      <dgm:spPr/>
      <dgm:t>
        <a:bodyPr/>
        <a:lstStyle/>
        <a:p>
          <a:endParaRPr lang="ru-RU"/>
        </a:p>
      </dgm:t>
    </dgm:pt>
    <dgm:pt modelId="{EC0FE916-EF47-42BF-8474-A58EE81A3B5E}" type="pres">
      <dgm:prSet presAssocID="{20D28D1C-5E84-43D0-AB15-6810F650E3A3}" presName="hierChild4" presStyleCnt="0"/>
      <dgm:spPr/>
    </dgm:pt>
    <dgm:pt modelId="{E725EE4B-9110-48DB-A9FA-605E75984BE2}" type="pres">
      <dgm:prSet presAssocID="{20D28D1C-5E84-43D0-AB15-6810F650E3A3}" presName="hierChild5" presStyleCnt="0"/>
      <dgm:spPr/>
    </dgm:pt>
    <dgm:pt modelId="{6F8C2C69-BE09-477E-897A-841600418A79}" type="pres">
      <dgm:prSet presAssocID="{35935B04-54BC-4F47-B14A-0CBE967E4017}" presName="hierChild3" presStyleCnt="0"/>
      <dgm:spPr/>
    </dgm:pt>
  </dgm:ptLst>
  <dgm:cxnLst>
    <dgm:cxn modelId="{AD2CBEA0-6028-42C4-B59C-916E3098508E}" type="presOf" srcId="{BBDA5AF4-F30E-425C-AA57-78FB37138D19}" destId="{06EA921B-DB94-474F-B565-6388A04C9AB5}" srcOrd="0" destOrd="0" presId="urn:microsoft.com/office/officeart/2005/8/layout/orgChart1"/>
    <dgm:cxn modelId="{5B9B0C46-A98A-44E4-87C5-AB284B5573F6}" srcId="{C4CF1C23-3CFB-484F-A1F1-26C7FA2A295E}" destId="{35935B04-54BC-4F47-B14A-0CBE967E4017}" srcOrd="0" destOrd="0" parTransId="{31ECB1CC-C169-4D67-852B-B15EBCB85FF8}" sibTransId="{94FBD46E-C438-4D52-AE2A-03E7D22B60C8}"/>
    <dgm:cxn modelId="{6EB3A514-0C74-4C81-A977-401448807187}" srcId="{35935B04-54BC-4F47-B14A-0CBE967E4017}" destId="{9569396A-051E-4AB6-B3EF-90A3A11C0A15}" srcOrd="1" destOrd="0" parTransId="{44C8EF07-95BE-4F91-A0CE-3550A94FEDF3}" sibTransId="{2C9F6724-17BB-439F-B94C-7AF86C6A55F6}"/>
    <dgm:cxn modelId="{B83CFAFF-32BD-44FA-AF63-547C223C4E82}" type="presOf" srcId="{081754AD-4E58-47C4-85F7-842D748A0D48}" destId="{42A63FDE-4783-4B57-9F08-26D839041290}" srcOrd="0" destOrd="0" presId="urn:microsoft.com/office/officeart/2005/8/layout/orgChart1"/>
    <dgm:cxn modelId="{EAC57A49-D56D-43E0-847E-94B59E0F07FC}" type="presOf" srcId="{35935B04-54BC-4F47-B14A-0CBE967E4017}" destId="{0234A5E4-CFFE-4D62-B808-2AC492FDA619}" srcOrd="0" destOrd="0" presId="urn:microsoft.com/office/officeart/2005/8/layout/orgChart1"/>
    <dgm:cxn modelId="{91B8A7B1-AA0C-41EF-98B1-2CFF4720DC2A}" type="presOf" srcId="{9569396A-051E-4AB6-B3EF-90A3A11C0A15}" destId="{0BB835C3-14D6-4FA9-940C-DB42AC831A03}" srcOrd="1" destOrd="0" presId="urn:microsoft.com/office/officeart/2005/8/layout/orgChart1"/>
    <dgm:cxn modelId="{ED97AEFF-C8DD-442E-9075-185124427B64}" srcId="{35935B04-54BC-4F47-B14A-0CBE967E4017}" destId="{BBDA5AF4-F30E-425C-AA57-78FB37138D19}" srcOrd="0" destOrd="0" parTransId="{081754AD-4E58-47C4-85F7-842D748A0D48}" sibTransId="{C69AD972-19FC-44C8-A9BC-1D7654417802}"/>
    <dgm:cxn modelId="{12C75F26-3DA1-494A-83F9-2599688AE6AC}" type="presOf" srcId="{BBDA5AF4-F30E-425C-AA57-78FB37138D19}" destId="{CFA6C9F4-B3B6-4820-ADF9-FC8A14FF7E64}" srcOrd="1" destOrd="0" presId="urn:microsoft.com/office/officeart/2005/8/layout/orgChart1"/>
    <dgm:cxn modelId="{237E40A1-B48E-4FD0-9966-255D302B9F12}" type="presOf" srcId="{44C8EF07-95BE-4F91-A0CE-3550A94FEDF3}" destId="{7B80D2F3-0B24-466E-AF5D-9FF9C48EBCF0}" srcOrd="0" destOrd="0" presId="urn:microsoft.com/office/officeart/2005/8/layout/orgChart1"/>
    <dgm:cxn modelId="{C7384568-93EC-4B21-9453-7BC054A103CC}" type="presOf" srcId="{35935B04-54BC-4F47-B14A-0CBE967E4017}" destId="{DD882126-B504-4F2F-BC57-55C2D5BE193E}" srcOrd="1" destOrd="0" presId="urn:microsoft.com/office/officeart/2005/8/layout/orgChart1"/>
    <dgm:cxn modelId="{DCA83F77-74EE-4CF4-AC22-A5E5205A241F}" type="presOf" srcId="{9569396A-051E-4AB6-B3EF-90A3A11C0A15}" destId="{67A163B9-5E3C-48EF-8056-5D64C1F40687}" srcOrd="0" destOrd="0" presId="urn:microsoft.com/office/officeart/2005/8/layout/orgChart1"/>
    <dgm:cxn modelId="{61BB221B-A16D-4FB4-B985-8C8F71E2248D}" srcId="{35935B04-54BC-4F47-B14A-0CBE967E4017}" destId="{20D28D1C-5E84-43D0-AB15-6810F650E3A3}" srcOrd="2" destOrd="0" parTransId="{2A028266-D546-4ECE-8784-0E8679373B3F}" sibTransId="{2139A3F7-9C2C-4430-A1D9-3A6FB4350BE3}"/>
    <dgm:cxn modelId="{9FBE8887-0459-4CB0-A711-5071A09D0D15}" type="presOf" srcId="{20D28D1C-5E84-43D0-AB15-6810F650E3A3}" destId="{7C161F16-CF31-47B2-BB2C-E05149E3FB0B}" srcOrd="0" destOrd="0" presId="urn:microsoft.com/office/officeart/2005/8/layout/orgChart1"/>
    <dgm:cxn modelId="{F3362726-17E9-408B-AB3C-B063C47BA507}" type="presOf" srcId="{2A028266-D546-4ECE-8784-0E8679373B3F}" destId="{9D74EAA4-1B7E-47A0-B6F6-9CD50ED63958}" srcOrd="0" destOrd="0" presId="urn:microsoft.com/office/officeart/2005/8/layout/orgChart1"/>
    <dgm:cxn modelId="{C02BC48A-51C4-42B9-9490-B88BBF784A7D}" type="presOf" srcId="{C4CF1C23-3CFB-484F-A1F1-26C7FA2A295E}" destId="{45A347D3-88F8-4E43-9104-E932E34DEECE}" srcOrd="0" destOrd="0" presId="urn:microsoft.com/office/officeart/2005/8/layout/orgChart1"/>
    <dgm:cxn modelId="{1F9CC2D0-3880-4CEE-A84E-109902D25AF1}" type="presOf" srcId="{20D28D1C-5E84-43D0-AB15-6810F650E3A3}" destId="{5E88473C-7C91-48F2-9439-583B8F8A3247}" srcOrd="1" destOrd="0" presId="urn:microsoft.com/office/officeart/2005/8/layout/orgChart1"/>
    <dgm:cxn modelId="{A0A3AA7F-011C-42F1-B823-7D45690D61CC}" type="presParOf" srcId="{45A347D3-88F8-4E43-9104-E932E34DEECE}" destId="{681A5BD0-B5C6-4651-99FD-B9A9C611409A}" srcOrd="0" destOrd="0" presId="urn:microsoft.com/office/officeart/2005/8/layout/orgChart1"/>
    <dgm:cxn modelId="{78944C9D-A2DD-4F0B-9DED-0E90626980E2}" type="presParOf" srcId="{681A5BD0-B5C6-4651-99FD-B9A9C611409A}" destId="{96A2A6C8-FC4E-4DBB-9FE9-508770703D20}" srcOrd="0" destOrd="0" presId="urn:microsoft.com/office/officeart/2005/8/layout/orgChart1"/>
    <dgm:cxn modelId="{65783F21-4C59-4A53-A991-62C857C46207}" type="presParOf" srcId="{96A2A6C8-FC4E-4DBB-9FE9-508770703D20}" destId="{0234A5E4-CFFE-4D62-B808-2AC492FDA619}" srcOrd="0" destOrd="0" presId="urn:microsoft.com/office/officeart/2005/8/layout/orgChart1"/>
    <dgm:cxn modelId="{FF876573-69C6-471B-ACB6-0231C17E9DDA}" type="presParOf" srcId="{96A2A6C8-FC4E-4DBB-9FE9-508770703D20}" destId="{DD882126-B504-4F2F-BC57-55C2D5BE193E}" srcOrd="1" destOrd="0" presId="urn:microsoft.com/office/officeart/2005/8/layout/orgChart1"/>
    <dgm:cxn modelId="{092C98B3-CB9D-4CAC-9973-BF149F68B2DF}" type="presParOf" srcId="{681A5BD0-B5C6-4651-99FD-B9A9C611409A}" destId="{7E93405D-47FE-4EC1-BAE0-F110DCEE13D8}" srcOrd="1" destOrd="0" presId="urn:microsoft.com/office/officeart/2005/8/layout/orgChart1"/>
    <dgm:cxn modelId="{D8BBDD4F-15B2-4A69-8182-4FB75449818C}" type="presParOf" srcId="{7E93405D-47FE-4EC1-BAE0-F110DCEE13D8}" destId="{42A63FDE-4783-4B57-9F08-26D839041290}" srcOrd="0" destOrd="0" presId="urn:microsoft.com/office/officeart/2005/8/layout/orgChart1"/>
    <dgm:cxn modelId="{20ABD36D-8238-46AA-BD01-832331B943CB}" type="presParOf" srcId="{7E93405D-47FE-4EC1-BAE0-F110DCEE13D8}" destId="{BF8E456B-5DD6-44DE-81BC-06B697841084}" srcOrd="1" destOrd="0" presId="urn:microsoft.com/office/officeart/2005/8/layout/orgChart1"/>
    <dgm:cxn modelId="{9FE01699-BE26-43D0-8969-1E30C0330019}" type="presParOf" srcId="{BF8E456B-5DD6-44DE-81BC-06B697841084}" destId="{988C93B7-D8E1-4555-8380-FCF92DBCFD6C}" srcOrd="0" destOrd="0" presId="urn:microsoft.com/office/officeart/2005/8/layout/orgChart1"/>
    <dgm:cxn modelId="{44CAE013-4C03-4827-B7DB-44985A793EFD}" type="presParOf" srcId="{988C93B7-D8E1-4555-8380-FCF92DBCFD6C}" destId="{06EA921B-DB94-474F-B565-6388A04C9AB5}" srcOrd="0" destOrd="0" presId="urn:microsoft.com/office/officeart/2005/8/layout/orgChart1"/>
    <dgm:cxn modelId="{B5FE1682-F3A6-4BF2-A2C3-7C897862B5F7}" type="presParOf" srcId="{988C93B7-D8E1-4555-8380-FCF92DBCFD6C}" destId="{CFA6C9F4-B3B6-4820-ADF9-FC8A14FF7E64}" srcOrd="1" destOrd="0" presId="urn:microsoft.com/office/officeart/2005/8/layout/orgChart1"/>
    <dgm:cxn modelId="{CA3530CF-7D65-4519-AAA4-847DBF4307FE}" type="presParOf" srcId="{BF8E456B-5DD6-44DE-81BC-06B697841084}" destId="{05599C7A-C584-4329-AE60-30B26F987EF8}" srcOrd="1" destOrd="0" presId="urn:microsoft.com/office/officeart/2005/8/layout/orgChart1"/>
    <dgm:cxn modelId="{5C25CA92-66B1-4B85-A4CB-E327774F09BC}" type="presParOf" srcId="{BF8E456B-5DD6-44DE-81BC-06B697841084}" destId="{9B83D75F-D7C4-4291-BA61-6AE6797984D5}" srcOrd="2" destOrd="0" presId="urn:microsoft.com/office/officeart/2005/8/layout/orgChart1"/>
    <dgm:cxn modelId="{1640EED8-96FB-4F9E-B3FC-1B230B240C16}" type="presParOf" srcId="{7E93405D-47FE-4EC1-BAE0-F110DCEE13D8}" destId="{7B80D2F3-0B24-466E-AF5D-9FF9C48EBCF0}" srcOrd="2" destOrd="0" presId="urn:microsoft.com/office/officeart/2005/8/layout/orgChart1"/>
    <dgm:cxn modelId="{627CE467-470D-42F9-96E3-8633C78AE559}" type="presParOf" srcId="{7E93405D-47FE-4EC1-BAE0-F110DCEE13D8}" destId="{E005C361-DC95-4C55-B6B7-4E2046E38470}" srcOrd="3" destOrd="0" presId="urn:microsoft.com/office/officeart/2005/8/layout/orgChart1"/>
    <dgm:cxn modelId="{CF9A54EF-B391-4A23-8663-40643D6D4A68}" type="presParOf" srcId="{E005C361-DC95-4C55-B6B7-4E2046E38470}" destId="{D9739C3E-82BC-4CAE-8D11-63A180621FAB}" srcOrd="0" destOrd="0" presId="urn:microsoft.com/office/officeart/2005/8/layout/orgChart1"/>
    <dgm:cxn modelId="{EEFB5224-8216-432C-AEE7-6A4200B13425}" type="presParOf" srcId="{D9739C3E-82BC-4CAE-8D11-63A180621FAB}" destId="{67A163B9-5E3C-48EF-8056-5D64C1F40687}" srcOrd="0" destOrd="0" presId="urn:microsoft.com/office/officeart/2005/8/layout/orgChart1"/>
    <dgm:cxn modelId="{5D0764B1-E3CF-4DBA-91E2-BE97D76B1946}" type="presParOf" srcId="{D9739C3E-82BC-4CAE-8D11-63A180621FAB}" destId="{0BB835C3-14D6-4FA9-940C-DB42AC831A03}" srcOrd="1" destOrd="0" presId="urn:microsoft.com/office/officeart/2005/8/layout/orgChart1"/>
    <dgm:cxn modelId="{C8C86C89-846F-4753-B55A-6296A82B7D04}" type="presParOf" srcId="{E005C361-DC95-4C55-B6B7-4E2046E38470}" destId="{59334B70-D52E-4782-B191-9B0173523757}" srcOrd="1" destOrd="0" presId="urn:microsoft.com/office/officeart/2005/8/layout/orgChart1"/>
    <dgm:cxn modelId="{2F2B2F37-D760-40EA-9AB3-C43044E99038}" type="presParOf" srcId="{E005C361-DC95-4C55-B6B7-4E2046E38470}" destId="{66E1CCFC-9A92-48DB-AAEB-5D33FFEC7754}" srcOrd="2" destOrd="0" presId="urn:microsoft.com/office/officeart/2005/8/layout/orgChart1"/>
    <dgm:cxn modelId="{E8487641-D5BB-421E-BD30-9F9094FF484D}" type="presParOf" srcId="{7E93405D-47FE-4EC1-BAE0-F110DCEE13D8}" destId="{9D74EAA4-1B7E-47A0-B6F6-9CD50ED63958}" srcOrd="4" destOrd="0" presId="urn:microsoft.com/office/officeart/2005/8/layout/orgChart1"/>
    <dgm:cxn modelId="{3FA13F62-28B7-4984-9992-E0D565FB0163}" type="presParOf" srcId="{7E93405D-47FE-4EC1-BAE0-F110DCEE13D8}" destId="{1D064439-AAAF-42B5-A995-6E4C7917AC98}" srcOrd="5" destOrd="0" presId="urn:microsoft.com/office/officeart/2005/8/layout/orgChart1"/>
    <dgm:cxn modelId="{F23F0116-7FFE-4280-A51B-3FCBC6BE945B}" type="presParOf" srcId="{1D064439-AAAF-42B5-A995-6E4C7917AC98}" destId="{C572176F-0357-4C7D-98BE-C494D22DA3F8}" srcOrd="0" destOrd="0" presId="urn:microsoft.com/office/officeart/2005/8/layout/orgChart1"/>
    <dgm:cxn modelId="{A4ADBC14-0E79-4CF5-9E62-953EFA721F42}" type="presParOf" srcId="{C572176F-0357-4C7D-98BE-C494D22DA3F8}" destId="{7C161F16-CF31-47B2-BB2C-E05149E3FB0B}" srcOrd="0" destOrd="0" presId="urn:microsoft.com/office/officeart/2005/8/layout/orgChart1"/>
    <dgm:cxn modelId="{9D02CE43-D3C0-49ED-8357-4519101CA670}" type="presParOf" srcId="{C572176F-0357-4C7D-98BE-C494D22DA3F8}" destId="{5E88473C-7C91-48F2-9439-583B8F8A3247}" srcOrd="1" destOrd="0" presId="urn:microsoft.com/office/officeart/2005/8/layout/orgChart1"/>
    <dgm:cxn modelId="{8580C465-DE07-4AC6-9DB5-9619175019E3}" type="presParOf" srcId="{1D064439-AAAF-42B5-A995-6E4C7917AC98}" destId="{EC0FE916-EF47-42BF-8474-A58EE81A3B5E}" srcOrd="1" destOrd="0" presId="urn:microsoft.com/office/officeart/2005/8/layout/orgChart1"/>
    <dgm:cxn modelId="{AAE05D4A-4D02-4D29-8818-D4F07203D20E}" type="presParOf" srcId="{1D064439-AAAF-42B5-A995-6E4C7917AC98}" destId="{E725EE4B-9110-48DB-A9FA-605E75984BE2}" srcOrd="2" destOrd="0" presId="urn:microsoft.com/office/officeart/2005/8/layout/orgChart1"/>
    <dgm:cxn modelId="{A12195CF-B176-486E-ADEE-085958B2EB94}" type="presParOf" srcId="{681A5BD0-B5C6-4651-99FD-B9A9C611409A}" destId="{6F8C2C69-BE09-477E-897A-841600418A79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CF1C23-3CFB-484F-A1F1-26C7FA2A295E}" type="doc">
      <dgm:prSet loTypeId="urn:microsoft.com/office/officeart/2005/8/layout/orgChart1" loCatId="hierarchy" qsTypeId="urn:microsoft.com/office/officeart/2005/8/quickstyle/3d4" qsCatId="3D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35935B04-54BC-4F47-B14A-0CBE967E4017}">
      <dgm:prSet phldrT="[Текст]" custT="1"/>
      <dgm:spPr>
        <a:solidFill>
          <a:srgbClr val="002060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err="1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endParaRPr lang="ru-RU" sz="3600" b="0" dirty="0">
            <a:solidFill>
              <a:schemeClr val="tx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CB1CC-C169-4D67-852B-B15EBCB85FF8}" type="parTrans" cxnId="{5B9B0C46-A98A-44E4-87C5-AB284B5573F6}">
      <dgm:prSet/>
      <dgm:spPr/>
      <dgm:t>
        <a:bodyPr/>
        <a:lstStyle/>
        <a:p>
          <a:endParaRPr lang="ru-RU"/>
        </a:p>
      </dgm:t>
    </dgm:pt>
    <dgm:pt modelId="{94FBD46E-C438-4D52-AE2A-03E7D22B60C8}" type="sibTrans" cxnId="{5B9B0C46-A98A-44E4-87C5-AB284B5573F6}">
      <dgm:prSet/>
      <dgm:spPr/>
      <dgm:t>
        <a:bodyPr/>
        <a:lstStyle/>
        <a:p>
          <a:endParaRPr lang="ru-RU"/>
        </a:p>
      </dgm:t>
    </dgm:pt>
    <dgm:pt modelId="{BBDA5AF4-F30E-425C-AA57-78FB37138D19}">
      <dgm:prSet phldrT="[Текст]" custT="1"/>
      <dgm:spPr>
        <a:solidFill>
          <a:schemeClr val="bg2">
            <a:lumMod val="50000"/>
            <a:lumOff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«…умение осознанно использовать речевые средства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соответствии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 задачей коммуникации для выражения своих чувств, мыслей и потребностей»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54AD-4E58-47C4-85F7-842D748A0D48}" type="parTrans" cxnId="{ED97AEFF-C8DD-442E-9075-185124427B6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C69AD972-19FC-44C8-A9BC-1D7654417802}" type="sibTrans" cxnId="{ED97AEFF-C8DD-442E-9075-185124427B64}">
      <dgm:prSet/>
      <dgm:spPr/>
      <dgm:t>
        <a:bodyPr/>
        <a:lstStyle/>
        <a:p>
          <a:endParaRPr lang="ru-RU"/>
        </a:p>
      </dgm:t>
    </dgm:pt>
    <dgm:pt modelId="{9569396A-051E-4AB6-B3EF-90A3A11C0A15}">
      <dgm:prSet phldrT="[Текст]" custT="1"/>
      <dgm:spPr>
        <a:solidFill>
          <a:schemeClr val="bg2">
            <a:lumMod val="50000"/>
            <a:lumOff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«…владение устной и письменной речью, монологической контекстной речью»</a:t>
          </a:r>
          <a:endParaRPr lang="ru-RU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8EF07-95BE-4F91-A0CE-3550A94FEDF3}" type="parTrans" cxnId="{6EB3A514-0C74-4C81-A977-40144880718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C9F6724-17BB-439F-B94C-7AF86C6A55F6}" type="sibTrans" cxnId="{6EB3A514-0C74-4C81-A977-401448807187}">
      <dgm:prSet/>
      <dgm:spPr/>
      <dgm:t>
        <a:bodyPr/>
        <a:lstStyle/>
        <a:p>
          <a:endParaRPr lang="ru-RU"/>
        </a:p>
      </dgm:t>
    </dgm:pt>
    <dgm:pt modelId="{45A347D3-88F8-4E43-9104-E932E34DEECE}" type="pres">
      <dgm:prSet presAssocID="{C4CF1C23-3CFB-484F-A1F1-26C7FA2A29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1A5BD0-B5C6-4651-99FD-B9A9C611409A}" type="pres">
      <dgm:prSet presAssocID="{35935B04-54BC-4F47-B14A-0CBE967E4017}" presName="hierRoot1" presStyleCnt="0">
        <dgm:presLayoutVars>
          <dgm:hierBranch val="init"/>
        </dgm:presLayoutVars>
      </dgm:prSet>
      <dgm:spPr/>
    </dgm:pt>
    <dgm:pt modelId="{96A2A6C8-FC4E-4DBB-9FE9-508770703D20}" type="pres">
      <dgm:prSet presAssocID="{35935B04-54BC-4F47-B14A-0CBE967E4017}" presName="rootComposite1" presStyleCnt="0"/>
      <dgm:spPr/>
    </dgm:pt>
    <dgm:pt modelId="{0234A5E4-CFFE-4D62-B808-2AC492FDA619}" type="pres">
      <dgm:prSet presAssocID="{35935B04-54BC-4F47-B14A-0CBE967E4017}" presName="rootText1" presStyleLbl="node0" presStyleIdx="0" presStyleCnt="1" custScaleX="187398" custScaleY="64207" custLinFactNeighborX="-4860" custLinFactNeighborY="-16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82126-B504-4F2F-BC57-55C2D5BE193E}" type="pres">
      <dgm:prSet presAssocID="{35935B04-54BC-4F47-B14A-0CBE967E40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E93405D-47FE-4EC1-BAE0-F110DCEE13D8}" type="pres">
      <dgm:prSet presAssocID="{35935B04-54BC-4F47-B14A-0CBE967E4017}" presName="hierChild2" presStyleCnt="0"/>
      <dgm:spPr/>
    </dgm:pt>
    <dgm:pt modelId="{42A63FDE-4783-4B57-9F08-26D839041290}" type="pres">
      <dgm:prSet presAssocID="{081754AD-4E58-47C4-85F7-842D748A0D4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F8E456B-5DD6-44DE-81BC-06B697841084}" type="pres">
      <dgm:prSet presAssocID="{BBDA5AF4-F30E-425C-AA57-78FB37138D19}" presName="hierRoot2" presStyleCnt="0">
        <dgm:presLayoutVars>
          <dgm:hierBranch val="init"/>
        </dgm:presLayoutVars>
      </dgm:prSet>
      <dgm:spPr/>
    </dgm:pt>
    <dgm:pt modelId="{988C93B7-D8E1-4555-8380-FCF92DBCFD6C}" type="pres">
      <dgm:prSet presAssocID="{BBDA5AF4-F30E-425C-AA57-78FB37138D19}" presName="rootComposite" presStyleCnt="0"/>
      <dgm:spPr/>
    </dgm:pt>
    <dgm:pt modelId="{06EA921B-DB94-474F-B565-6388A04C9AB5}" type="pres">
      <dgm:prSet presAssocID="{BBDA5AF4-F30E-425C-AA57-78FB37138D19}" presName="rootText" presStyleLbl="node2" presStyleIdx="0" presStyleCnt="2" custScaleX="122513" custScaleY="320189" custLinFactNeighborX="-164" custLinFactNeighborY="-21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6C9F4-B3B6-4820-ADF9-FC8A14FF7E64}" type="pres">
      <dgm:prSet presAssocID="{BBDA5AF4-F30E-425C-AA57-78FB37138D1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5599C7A-C584-4329-AE60-30B26F987EF8}" type="pres">
      <dgm:prSet presAssocID="{BBDA5AF4-F30E-425C-AA57-78FB37138D19}" presName="hierChild4" presStyleCnt="0"/>
      <dgm:spPr/>
    </dgm:pt>
    <dgm:pt modelId="{9B83D75F-D7C4-4291-BA61-6AE6797984D5}" type="pres">
      <dgm:prSet presAssocID="{BBDA5AF4-F30E-425C-AA57-78FB37138D19}" presName="hierChild5" presStyleCnt="0"/>
      <dgm:spPr/>
    </dgm:pt>
    <dgm:pt modelId="{7B80D2F3-0B24-466E-AF5D-9FF9C48EBCF0}" type="pres">
      <dgm:prSet presAssocID="{44C8EF07-95BE-4F91-A0CE-3550A94FEDF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005C361-DC95-4C55-B6B7-4E2046E38470}" type="pres">
      <dgm:prSet presAssocID="{9569396A-051E-4AB6-B3EF-90A3A11C0A15}" presName="hierRoot2" presStyleCnt="0">
        <dgm:presLayoutVars>
          <dgm:hierBranch val="init"/>
        </dgm:presLayoutVars>
      </dgm:prSet>
      <dgm:spPr/>
    </dgm:pt>
    <dgm:pt modelId="{D9739C3E-82BC-4CAE-8D11-63A180621FAB}" type="pres">
      <dgm:prSet presAssocID="{9569396A-051E-4AB6-B3EF-90A3A11C0A15}" presName="rootComposite" presStyleCnt="0"/>
      <dgm:spPr/>
    </dgm:pt>
    <dgm:pt modelId="{67A163B9-5E3C-48EF-8056-5D64C1F40687}" type="pres">
      <dgm:prSet presAssocID="{9569396A-051E-4AB6-B3EF-90A3A11C0A15}" presName="rootText" presStyleLbl="node2" presStyleIdx="1" presStyleCnt="2" custScaleX="119568" custScaleY="177411" custLinFactNeighborX="-13683" custLinFactNeighborY="-21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835C3-14D6-4FA9-940C-DB42AC831A03}" type="pres">
      <dgm:prSet presAssocID="{9569396A-051E-4AB6-B3EF-90A3A11C0A15}" presName="rootConnector" presStyleLbl="node2" presStyleIdx="1" presStyleCnt="2"/>
      <dgm:spPr/>
      <dgm:t>
        <a:bodyPr/>
        <a:lstStyle/>
        <a:p>
          <a:endParaRPr lang="ru-RU"/>
        </a:p>
      </dgm:t>
    </dgm:pt>
    <dgm:pt modelId="{59334B70-D52E-4782-B191-9B0173523757}" type="pres">
      <dgm:prSet presAssocID="{9569396A-051E-4AB6-B3EF-90A3A11C0A15}" presName="hierChild4" presStyleCnt="0"/>
      <dgm:spPr/>
    </dgm:pt>
    <dgm:pt modelId="{66E1CCFC-9A92-48DB-AAEB-5D33FFEC7754}" type="pres">
      <dgm:prSet presAssocID="{9569396A-051E-4AB6-B3EF-90A3A11C0A15}" presName="hierChild5" presStyleCnt="0"/>
      <dgm:spPr/>
    </dgm:pt>
    <dgm:pt modelId="{6F8C2C69-BE09-477E-897A-841600418A79}" type="pres">
      <dgm:prSet presAssocID="{35935B04-54BC-4F47-B14A-0CBE967E4017}" presName="hierChild3" presStyleCnt="0"/>
      <dgm:spPr/>
    </dgm:pt>
  </dgm:ptLst>
  <dgm:cxnLst>
    <dgm:cxn modelId="{AD2CBEA0-6028-42C4-B59C-916E3098508E}" type="presOf" srcId="{BBDA5AF4-F30E-425C-AA57-78FB37138D19}" destId="{06EA921B-DB94-474F-B565-6388A04C9AB5}" srcOrd="0" destOrd="0" presId="urn:microsoft.com/office/officeart/2005/8/layout/orgChart1"/>
    <dgm:cxn modelId="{5B9B0C46-A98A-44E4-87C5-AB284B5573F6}" srcId="{C4CF1C23-3CFB-484F-A1F1-26C7FA2A295E}" destId="{35935B04-54BC-4F47-B14A-0CBE967E4017}" srcOrd="0" destOrd="0" parTransId="{31ECB1CC-C169-4D67-852B-B15EBCB85FF8}" sibTransId="{94FBD46E-C438-4D52-AE2A-03E7D22B60C8}"/>
    <dgm:cxn modelId="{6EB3A514-0C74-4C81-A977-401448807187}" srcId="{35935B04-54BC-4F47-B14A-0CBE967E4017}" destId="{9569396A-051E-4AB6-B3EF-90A3A11C0A15}" srcOrd="1" destOrd="0" parTransId="{44C8EF07-95BE-4F91-A0CE-3550A94FEDF3}" sibTransId="{2C9F6724-17BB-439F-B94C-7AF86C6A55F6}"/>
    <dgm:cxn modelId="{B83CFAFF-32BD-44FA-AF63-547C223C4E82}" type="presOf" srcId="{081754AD-4E58-47C4-85F7-842D748A0D48}" destId="{42A63FDE-4783-4B57-9F08-26D839041290}" srcOrd="0" destOrd="0" presId="urn:microsoft.com/office/officeart/2005/8/layout/orgChart1"/>
    <dgm:cxn modelId="{EAC57A49-D56D-43E0-847E-94B59E0F07FC}" type="presOf" srcId="{35935B04-54BC-4F47-B14A-0CBE967E4017}" destId="{0234A5E4-CFFE-4D62-B808-2AC492FDA619}" srcOrd="0" destOrd="0" presId="urn:microsoft.com/office/officeart/2005/8/layout/orgChart1"/>
    <dgm:cxn modelId="{91B8A7B1-AA0C-41EF-98B1-2CFF4720DC2A}" type="presOf" srcId="{9569396A-051E-4AB6-B3EF-90A3A11C0A15}" destId="{0BB835C3-14D6-4FA9-940C-DB42AC831A03}" srcOrd="1" destOrd="0" presId="urn:microsoft.com/office/officeart/2005/8/layout/orgChart1"/>
    <dgm:cxn modelId="{ED97AEFF-C8DD-442E-9075-185124427B64}" srcId="{35935B04-54BC-4F47-B14A-0CBE967E4017}" destId="{BBDA5AF4-F30E-425C-AA57-78FB37138D19}" srcOrd="0" destOrd="0" parTransId="{081754AD-4E58-47C4-85F7-842D748A0D48}" sibTransId="{C69AD972-19FC-44C8-A9BC-1D7654417802}"/>
    <dgm:cxn modelId="{12C75F26-3DA1-494A-83F9-2599688AE6AC}" type="presOf" srcId="{BBDA5AF4-F30E-425C-AA57-78FB37138D19}" destId="{CFA6C9F4-B3B6-4820-ADF9-FC8A14FF7E64}" srcOrd="1" destOrd="0" presId="urn:microsoft.com/office/officeart/2005/8/layout/orgChart1"/>
    <dgm:cxn modelId="{237E40A1-B48E-4FD0-9966-255D302B9F12}" type="presOf" srcId="{44C8EF07-95BE-4F91-A0CE-3550A94FEDF3}" destId="{7B80D2F3-0B24-466E-AF5D-9FF9C48EBCF0}" srcOrd="0" destOrd="0" presId="urn:microsoft.com/office/officeart/2005/8/layout/orgChart1"/>
    <dgm:cxn modelId="{C7384568-93EC-4B21-9453-7BC054A103CC}" type="presOf" srcId="{35935B04-54BC-4F47-B14A-0CBE967E4017}" destId="{DD882126-B504-4F2F-BC57-55C2D5BE193E}" srcOrd="1" destOrd="0" presId="urn:microsoft.com/office/officeart/2005/8/layout/orgChart1"/>
    <dgm:cxn modelId="{DCA83F77-74EE-4CF4-AC22-A5E5205A241F}" type="presOf" srcId="{9569396A-051E-4AB6-B3EF-90A3A11C0A15}" destId="{67A163B9-5E3C-48EF-8056-5D64C1F40687}" srcOrd="0" destOrd="0" presId="urn:microsoft.com/office/officeart/2005/8/layout/orgChart1"/>
    <dgm:cxn modelId="{C02BC48A-51C4-42B9-9490-B88BBF784A7D}" type="presOf" srcId="{C4CF1C23-3CFB-484F-A1F1-26C7FA2A295E}" destId="{45A347D3-88F8-4E43-9104-E932E34DEECE}" srcOrd="0" destOrd="0" presId="urn:microsoft.com/office/officeart/2005/8/layout/orgChart1"/>
    <dgm:cxn modelId="{A0A3AA7F-011C-42F1-B823-7D45690D61CC}" type="presParOf" srcId="{45A347D3-88F8-4E43-9104-E932E34DEECE}" destId="{681A5BD0-B5C6-4651-99FD-B9A9C611409A}" srcOrd="0" destOrd="0" presId="urn:microsoft.com/office/officeart/2005/8/layout/orgChart1"/>
    <dgm:cxn modelId="{78944C9D-A2DD-4F0B-9DED-0E90626980E2}" type="presParOf" srcId="{681A5BD0-B5C6-4651-99FD-B9A9C611409A}" destId="{96A2A6C8-FC4E-4DBB-9FE9-508770703D20}" srcOrd="0" destOrd="0" presId="urn:microsoft.com/office/officeart/2005/8/layout/orgChart1"/>
    <dgm:cxn modelId="{65783F21-4C59-4A53-A991-62C857C46207}" type="presParOf" srcId="{96A2A6C8-FC4E-4DBB-9FE9-508770703D20}" destId="{0234A5E4-CFFE-4D62-B808-2AC492FDA619}" srcOrd="0" destOrd="0" presId="urn:microsoft.com/office/officeart/2005/8/layout/orgChart1"/>
    <dgm:cxn modelId="{FF876573-69C6-471B-ACB6-0231C17E9DDA}" type="presParOf" srcId="{96A2A6C8-FC4E-4DBB-9FE9-508770703D20}" destId="{DD882126-B504-4F2F-BC57-55C2D5BE193E}" srcOrd="1" destOrd="0" presId="urn:microsoft.com/office/officeart/2005/8/layout/orgChart1"/>
    <dgm:cxn modelId="{092C98B3-CB9D-4CAC-9973-BF149F68B2DF}" type="presParOf" srcId="{681A5BD0-B5C6-4651-99FD-B9A9C611409A}" destId="{7E93405D-47FE-4EC1-BAE0-F110DCEE13D8}" srcOrd="1" destOrd="0" presId="urn:microsoft.com/office/officeart/2005/8/layout/orgChart1"/>
    <dgm:cxn modelId="{D8BBDD4F-15B2-4A69-8182-4FB75449818C}" type="presParOf" srcId="{7E93405D-47FE-4EC1-BAE0-F110DCEE13D8}" destId="{42A63FDE-4783-4B57-9F08-26D839041290}" srcOrd="0" destOrd="0" presId="urn:microsoft.com/office/officeart/2005/8/layout/orgChart1"/>
    <dgm:cxn modelId="{20ABD36D-8238-46AA-BD01-832331B943CB}" type="presParOf" srcId="{7E93405D-47FE-4EC1-BAE0-F110DCEE13D8}" destId="{BF8E456B-5DD6-44DE-81BC-06B697841084}" srcOrd="1" destOrd="0" presId="urn:microsoft.com/office/officeart/2005/8/layout/orgChart1"/>
    <dgm:cxn modelId="{9FE01699-BE26-43D0-8969-1E30C0330019}" type="presParOf" srcId="{BF8E456B-5DD6-44DE-81BC-06B697841084}" destId="{988C93B7-D8E1-4555-8380-FCF92DBCFD6C}" srcOrd="0" destOrd="0" presId="urn:microsoft.com/office/officeart/2005/8/layout/orgChart1"/>
    <dgm:cxn modelId="{44CAE013-4C03-4827-B7DB-44985A793EFD}" type="presParOf" srcId="{988C93B7-D8E1-4555-8380-FCF92DBCFD6C}" destId="{06EA921B-DB94-474F-B565-6388A04C9AB5}" srcOrd="0" destOrd="0" presId="urn:microsoft.com/office/officeart/2005/8/layout/orgChart1"/>
    <dgm:cxn modelId="{B5FE1682-F3A6-4BF2-A2C3-7C897862B5F7}" type="presParOf" srcId="{988C93B7-D8E1-4555-8380-FCF92DBCFD6C}" destId="{CFA6C9F4-B3B6-4820-ADF9-FC8A14FF7E64}" srcOrd="1" destOrd="0" presId="urn:microsoft.com/office/officeart/2005/8/layout/orgChart1"/>
    <dgm:cxn modelId="{CA3530CF-7D65-4519-AAA4-847DBF4307FE}" type="presParOf" srcId="{BF8E456B-5DD6-44DE-81BC-06B697841084}" destId="{05599C7A-C584-4329-AE60-30B26F987EF8}" srcOrd="1" destOrd="0" presId="urn:microsoft.com/office/officeart/2005/8/layout/orgChart1"/>
    <dgm:cxn modelId="{5C25CA92-66B1-4B85-A4CB-E327774F09BC}" type="presParOf" srcId="{BF8E456B-5DD6-44DE-81BC-06B697841084}" destId="{9B83D75F-D7C4-4291-BA61-6AE6797984D5}" srcOrd="2" destOrd="0" presId="urn:microsoft.com/office/officeart/2005/8/layout/orgChart1"/>
    <dgm:cxn modelId="{1640EED8-96FB-4F9E-B3FC-1B230B240C16}" type="presParOf" srcId="{7E93405D-47FE-4EC1-BAE0-F110DCEE13D8}" destId="{7B80D2F3-0B24-466E-AF5D-9FF9C48EBCF0}" srcOrd="2" destOrd="0" presId="urn:microsoft.com/office/officeart/2005/8/layout/orgChart1"/>
    <dgm:cxn modelId="{627CE467-470D-42F9-96E3-8633C78AE559}" type="presParOf" srcId="{7E93405D-47FE-4EC1-BAE0-F110DCEE13D8}" destId="{E005C361-DC95-4C55-B6B7-4E2046E38470}" srcOrd="3" destOrd="0" presId="urn:microsoft.com/office/officeart/2005/8/layout/orgChart1"/>
    <dgm:cxn modelId="{CF9A54EF-B391-4A23-8663-40643D6D4A68}" type="presParOf" srcId="{E005C361-DC95-4C55-B6B7-4E2046E38470}" destId="{D9739C3E-82BC-4CAE-8D11-63A180621FAB}" srcOrd="0" destOrd="0" presId="urn:microsoft.com/office/officeart/2005/8/layout/orgChart1"/>
    <dgm:cxn modelId="{EEFB5224-8216-432C-AEE7-6A4200B13425}" type="presParOf" srcId="{D9739C3E-82BC-4CAE-8D11-63A180621FAB}" destId="{67A163B9-5E3C-48EF-8056-5D64C1F40687}" srcOrd="0" destOrd="0" presId="urn:microsoft.com/office/officeart/2005/8/layout/orgChart1"/>
    <dgm:cxn modelId="{5D0764B1-E3CF-4DBA-91E2-BE97D76B1946}" type="presParOf" srcId="{D9739C3E-82BC-4CAE-8D11-63A180621FAB}" destId="{0BB835C3-14D6-4FA9-940C-DB42AC831A03}" srcOrd="1" destOrd="0" presId="urn:microsoft.com/office/officeart/2005/8/layout/orgChart1"/>
    <dgm:cxn modelId="{C8C86C89-846F-4753-B55A-6296A82B7D04}" type="presParOf" srcId="{E005C361-DC95-4C55-B6B7-4E2046E38470}" destId="{59334B70-D52E-4782-B191-9B0173523757}" srcOrd="1" destOrd="0" presId="urn:microsoft.com/office/officeart/2005/8/layout/orgChart1"/>
    <dgm:cxn modelId="{2F2B2F37-D760-40EA-9AB3-C43044E99038}" type="presParOf" srcId="{E005C361-DC95-4C55-B6B7-4E2046E38470}" destId="{66E1CCFC-9A92-48DB-AAEB-5D33FFEC7754}" srcOrd="2" destOrd="0" presId="urn:microsoft.com/office/officeart/2005/8/layout/orgChart1"/>
    <dgm:cxn modelId="{A12195CF-B176-486E-ADEE-085958B2EB94}" type="presParOf" srcId="{681A5BD0-B5C6-4651-99FD-B9A9C611409A}" destId="{6F8C2C69-BE09-477E-897A-841600418A79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CF1C23-3CFB-484F-A1F1-26C7FA2A295E}" type="doc">
      <dgm:prSet loTypeId="urn:microsoft.com/office/officeart/2005/8/layout/orgChart1" loCatId="hierarchy" qsTypeId="urn:microsoft.com/office/officeart/2005/8/quickstyle/3d4" qsCatId="3D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35935B04-54BC-4F47-B14A-0CBE967E4017}">
      <dgm:prSet phldrT="[Текст]" custT="1"/>
      <dgm:spPr>
        <a:solidFill>
          <a:srgbClr val="002060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Предметные</a:t>
          </a:r>
          <a:endParaRPr lang="ru-RU" sz="3600" b="0" dirty="0">
            <a:solidFill>
              <a:schemeClr val="tx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CB1CC-C169-4D67-852B-B15EBCB85FF8}" type="parTrans" cxnId="{5B9B0C46-A98A-44E4-87C5-AB284B5573F6}">
      <dgm:prSet/>
      <dgm:spPr/>
      <dgm:t>
        <a:bodyPr/>
        <a:lstStyle/>
        <a:p>
          <a:endParaRPr lang="ru-RU"/>
        </a:p>
      </dgm:t>
    </dgm:pt>
    <dgm:pt modelId="{94FBD46E-C438-4D52-AE2A-03E7D22B60C8}" type="sibTrans" cxnId="{5B9B0C46-A98A-44E4-87C5-AB284B5573F6}">
      <dgm:prSet/>
      <dgm:spPr/>
      <dgm:t>
        <a:bodyPr/>
        <a:lstStyle/>
        <a:p>
          <a:endParaRPr lang="ru-RU"/>
        </a:p>
      </dgm:t>
    </dgm:pt>
    <dgm:pt modelId="{BBDA5AF4-F30E-425C-AA57-78FB37138D19}">
      <dgm:prSet phldrT="[Текст]" custT="1"/>
      <dgm:spPr>
        <a:solidFill>
          <a:schemeClr val="bg2">
            <a:lumMod val="50000"/>
            <a:lumOff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«…совершенствование видов речевой деятельности, обеспечивающих взаимодействие с окружающими людьми в ситуациях формального и неформального межличностного и межкультурного общения» (русский язык)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54AD-4E58-47C4-85F7-842D748A0D48}" type="parTrans" cxnId="{ED97AEFF-C8DD-442E-9075-185124427B6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C69AD972-19FC-44C8-A9BC-1D7654417802}" type="sibTrans" cxnId="{ED97AEFF-C8DD-442E-9075-185124427B64}">
      <dgm:prSet/>
      <dgm:spPr/>
      <dgm:t>
        <a:bodyPr/>
        <a:lstStyle/>
        <a:p>
          <a:endParaRPr lang="ru-RU"/>
        </a:p>
      </dgm:t>
    </dgm:pt>
    <dgm:pt modelId="{9569396A-051E-4AB6-B3EF-90A3A11C0A15}">
      <dgm:prSet phldrT="[Текст]" custT="1"/>
      <dgm:spPr>
        <a:solidFill>
          <a:schemeClr val="bg2">
            <a:lumMod val="50000"/>
            <a:lumOff val="5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«…воспитание квалифицированного читателя, способного аргументировать своё мнение и оформлять его словесно в устных и письменных высказываниях» (литература) </a:t>
          </a:r>
        </a:p>
      </dgm:t>
    </dgm:pt>
    <dgm:pt modelId="{44C8EF07-95BE-4F91-A0CE-3550A94FEDF3}" type="parTrans" cxnId="{6EB3A514-0C74-4C81-A977-40144880718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C9F6724-17BB-439F-B94C-7AF86C6A55F6}" type="sibTrans" cxnId="{6EB3A514-0C74-4C81-A977-401448807187}">
      <dgm:prSet/>
      <dgm:spPr/>
      <dgm:t>
        <a:bodyPr/>
        <a:lstStyle/>
        <a:p>
          <a:endParaRPr lang="ru-RU"/>
        </a:p>
      </dgm:t>
    </dgm:pt>
    <dgm:pt modelId="{45A347D3-88F8-4E43-9104-E932E34DEECE}" type="pres">
      <dgm:prSet presAssocID="{C4CF1C23-3CFB-484F-A1F1-26C7FA2A29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1A5BD0-B5C6-4651-99FD-B9A9C611409A}" type="pres">
      <dgm:prSet presAssocID="{35935B04-54BC-4F47-B14A-0CBE967E4017}" presName="hierRoot1" presStyleCnt="0">
        <dgm:presLayoutVars>
          <dgm:hierBranch val="init"/>
        </dgm:presLayoutVars>
      </dgm:prSet>
      <dgm:spPr/>
    </dgm:pt>
    <dgm:pt modelId="{96A2A6C8-FC4E-4DBB-9FE9-508770703D20}" type="pres">
      <dgm:prSet presAssocID="{35935B04-54BC-4F47-B14A-0CBE967E4017}" presName="rootComposite1" presStyleCnt="0"/>
      <dgm:spPr/>
    </dgm:pt>
    <dgm:pt modelId="{0234A5E4-CFFE-4D62-B808-2AC492FDA619}" type="pres">
      <dgm:prSet presAssocID="{35935B04-54BC-4F47-B14A-0CBE967E4017}" presName="rootText1" presStyleLbl="node0" presStyleIdx="0" presStyleCnt="1" custScaleX="275596" custScaleY="116174" custLinFactNeighborX="27528" custLinFactNeighborY="-2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82126-B504-4F2F-BC57-55C2D5BE193E}" type="pres">
      <dgm:prSet presAssocID="{35935B04-54BC-4F47-B14A-0CBE967E40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E93405D-47FE-4EC1-BAE0-F110DCEE13D8}" type="pres">
      <dgm:prSet presAssocID="{35935B04-54BC-4F47-B14A-0CBE967E4017}" presName="hierChild2" presStyleCnt="0"/>
      <dgm:spPr/>
    </dgm:pt>
    <dgm:pt modelId="{42A63FDE-4783-4B57-9F08-26D839041290}" type="pres">
      <dgm:prSet presAssocID="{081754AD-4E58-47C4-85F7-842D748A0D4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F8E456B-5DD6-44DE-81BC-06B697841084}" type="pres">
      <dgm:prSet presAssocID="{BBDA5AF4-F30E-425C-AA57-78FB37138D19}" presName="hierRoot2" presStyleCnt="0">
        <dgm:presLayoutVars>
          <dgm:hierBranch val="init"/>
        </dgm:presLayoutVars>
      </dgm:prSet>
      <dgm:spPr/>
    </dgm:pt>
    <dgm:pt modelId="{988C93B7-D8E1-4555-8380-FCF92DBCFD6C}" type="pres">
      <dgm:prSet presAssocID="{BBDA5AF4-F30E-425C-AA57-78FB37138D19}" presName="rootComposite" presStyleCnt="0"/>
      <dgm:spPr/>
    </dgm:pt>
    <dgm:pt modelId="{06EA921B-DB94-474F-B565-6388A04C9AB5}" type="pres">
      <dgm:prSet presAssocID="{BBDA5AF4-F30E-425C-AA57-78FB37138D19}" presName="rootText" presStyleLbl="node2" presStyleIdx="0" presStyleCnt="2" custScaleX="332094" custScaleY="716237" custLinFactNeighborX="-564" custLinFactNeighborY="24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6C9F4-B3B6-4820-ADF9-FC8A14FF7E64}" type="pres">
      <dgm:prSet presAssocID="{BBDA5AF4-F30E-425C-AA57-78FB37138D1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5599C7A-C584-4329-AE60-30B26F987EF8}" type="pres">
      <dgm:prSet presAssocID="{BBDA5AF4-F30E-425C-AA57-78FB37138D19}" presName="hierChild4" presStyleCnt="0"/>
      <dgm:spPr/>
    </dgm:pt>
    <dgm:pt modelId="{9B83D75F-D7C4-4291-BA61-6AE6797984D5}" type="pres">
      <dgm:prSet presAssocID="{BBDA5AF4-F30E-425C-AA57-78FB37138D19}" presName="hierChild5" presStyleCnt="0"/>
      <dgm:spPr/>
    </dgm:pt>
    <dgm:pt modelId="{7B80D2F3-0B24-466E-AF5D-9FF9C48EBCF0}" type="pres">
      <dgm:prSet presAssocID="{44C8EF07-95BE-4F91-A0CE-3550A94FEDF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005C361-DC95-4C55-B6B7-4E2046E38470}" type="pres">
      <dgm:prSet presAssocID="{9569396A-051E-4AB6-B3EF-90A3A11C0A15}" presName="hierRoot2" presStyleCnt="0">
        <dgm:presLayoutVars>
          <dgm:hierBranch val="init"/>
        </dgm:presLayoutVars>
      </dgm:prSet>
      <dgm:spPr/>
    </dgm:pt>
    <dgm:pt modelId="{D9739C3E-82BC-4CAE-8D11-63A180621FAB}" type="pres">
      <dgm:prSet presAssocID="{9569396A-051E-4AB6-B3EF-90A3A11C0A15}" presName="rootComposite" presStyleCnt="0"/>
      <dgm:spPr/>
    </dgm:pt>
    <dgm:pt modelId="{67A163B9-5E3C-48EF-8056-5D64C1F40687}" type="pres">
      <dgm:prSet presAssocID="{9569396A-051E-4AB6-B3EF-90A3A11C0A15}" presName="rootText" presStyleLbl="node2" presStyleIdx="1" presStyleCnt="2" custScaleX="258563" custScaleY="716237" custLinFactNeighborX="-10526" custLinFactNeighborY="24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835C3-14D6-4FA9-940C-DB42AC831A03}" type="pres">
      <dgm:prSet presAssocID="{9569396A-051E-4AB6-B3EF-90A3A11C0A15}" presName="rootConnector" presStyleLbl="node2" presStyleIdx="1" presStyleCnt="2"/>
      <dgm:spPr/>
      <dgm:t>
        <a:bodyPr/>
        <a:lstStyle/>
        <a:p>
          <a:endParaRPr lang="ru-RU"/>
        </a:p>
      </dgm:t>
    </dgm:pt>
    <dgm:pt modelId="{59334B70-D52E-4782-B191-9B0173523757}" type="pres">
      <dgm:prSet presAssocID="{9569396A-051E-4AB6-B3EF-90A3A11C0A15}" presName="hierChild4" presStyleCnt="0"/>
      <dgm:spPr/>
    </dgm:pt>
    <dgm:pt modelId="{66E1CCFC-9A92-48DB-AAEB-5D33FFEC7754}" type="pres">
      <dgm:prSet presAssocID="{9569396A-051E-4AB6-B3EF-90A3A11C0A15}" presName="hierChild5" presStyleCnt="0"/>
      <dgm:spPr/>
    </dgm:pt>
    <dgm:pt modelId="{6F8C2C69-BE09-477E-897A-841600418A79}" type="pres">
      <dgm:prSet presAssocID="{35935B04-54BC-4F47-B14A-0CBE967E4017}" presName="hierChild3" presStyleCnt="0"/>
      <dgm:spPr/>
    </dgm:pt>
  </dgm:ptLst>
  <dgm:cxnLst>
    <dgm:cxn modelId="{AD2CBEA0-6028-42C4-B59C-916E3098508E}" type="presOf" srcId="{BBDA5AF4-F30E-425C-AA57-78FB37138D19}" destId="{06EA921B-DB94-474F-B565-6388A04C9AB5}" srcOrd="0" destOrd="0" presId="urn:microsoft.com/office/officeart/2005/8/layout/orgChart1"/>
    <dgm:cxn modelId="{5B9B0C46-A98A-44E4-87C5-AB284B5573F6}" srcId="{C4CF1C23-3CFB-484F-A1F1-26C7FA2A295E}" destId="{35935B04-54BC-4F47-B14A-0CBE967E4017}" srcOrd="0" destOrd="0" parTransId="{31ECB1CC-C169-4D67-852B-B15EBCB85FF8}" sibTransId="{94FBD46E-C438-4D52-AE2A-03E7D22B60C8}"/>
    <dgm:cxn modelId="{6EB3A514-0C74-4C81-A977-401448807187}" srcId="{35935B04-54BC-4F47-B14A-0CBE967E4017}" destId="{9569396A-051E-4AB6-B3EF-90A3A11C0A15}" srcOrd="1" destOrd="0" parTransId="{44C8EF07-95BE-4F91-A0CE-3550A94FEDF3}" sibTransId="{2C9F6724-17BB-439F-B94C-7AF86C6A55F6}"/>
    <dgm:cxn modelId="{B83CFAFF-32BD-44FA-AF63-547C223C4E82}" type="presOf" srcId="{081754AD-4E58-47C4-85F7-842D748A0D48}" destId="{42A63FDE-4783-4B57-9F08-26D839041290}" srcOrd="0" destOrd="0" presId="urn:microsoft.com/office/officeart/2005/8/layout/orgChart1"/>
    <dgm:cxn modelId="{EAC57A49-D56D-43E0-847E-94B59E0F07FC}" type="presOf" srcId="{35935B04-54BC-4F47-B14A-0CBE967E4017}" destId="{0234A5E4-CFFE-4D62-B808-2AC492FDA619}" srcOrd="0" destOrd="0" presId="urn:microsoft.com/office/officeart/2005/8/layout/orgChart1"/>
    <dgm:cxn modelId="{91B8A7B1-AA0C-41EF-98B1-2CFF4720DC2A}" type="presOf" srcId="{9569396A-051E-4AB6-B3EF-90A3A11C0A15}" destId="{0BB835C3-14D6-4FA9-940C-DB42AC831A03}" srcOrd="1" destOrd="0" presId="urn:microsoft.com/office/officeart/2005/8/layout/orgChart1"/>
    <dgm:cxn modelId="{ED97AEFF-C8DD-442E-9075-185124427B64}" srcId="{35935B04-54BC-4F47-B14A-0CBE967E4017}" destId="{BBDA5AF4-F30E-425C-AA57-78FB37138D19}" srcOrd="0" destOrd="0" parTransId="{081754AD-4E58-47C4-85F7-842D748A0D48}" sibTransId="{C69AD972-19FC-44C8-A9BC-1D7654417802}"/>
    <dgm:cxn modelId="{12C75F26-3DA1-494A-83F9-2599688AE6AC}" type="presOf" srcId="{BBDA5AF4-F30E-425C-AA57-78FB37138D19}" destId="{CFA6C9F4-B3B6-4820-ADF9-FC8A14FF7E64}" srcOrd="1" destOrd="0" presId="urn:microsoft.com/office/officeart/2005/8/layout/orgChart1"/>
    <dgm:cxn modelId="{237E40A1-B48E-4FD0-9966-255D302B9F12}" type="presOf" srcId="{44C8EF07-95BE-4F91-A0CE-3550A94FEDF3}" destId="{7B80D2F3-0B24-466E-AF5D-9FF9C48EBCF0}" srcOrd="0" destOrd="0" presId="urn:microsoft.com/office/officeart/2005/8/layout/orgChart1"/>
    <dgm:cxn modelId="{C7384568-93EC-4B21-9453-7BC054A103CC}" type="presOf" srcId="{35935B04-54BC-4F47-B14A-0CBE967E4017}" destId="{DD882126-B504-4F2F-BC57-55C2D5BE193E}" srcOrd="1" destOrd="0" presId="urn:microsoft.com/office/officeart/2005/8/layout/orgChart1"/>
    <dgm:cxn modelId="{DCA83F77-74EE-4CF4-AC22-A5E5205A241F}" type="presOf" srcId="{9569396A-051E-4AB6-B3EF-90A3A11C0A15}" destId="{67A163B9-5E3C-48EF-8056-5D64C1F40687}" srcOrd="0" destOrd="0" presId="urn:microsoft.com/office/officeart/2005/8/layout/orgChart1"/>
    <dgm:cxn modelId="{C02BC48A-51C4-42B9-9490-B88BBF784A7D}" type="presOf" srcId="{C4CF1C23-3CFB-484F-A1F1-26C7FA2A295E}" destId="{45A347D3-88F8-4E43-9104-E932E34DEECE}" srcOrd="0" destOrd="0" presId="urn:microsoft.com/office/officeart/2005/8/layout/orgChart1"/>
    <dgm:cxn modelId="{A0A3AA7F-011C-42F1-B823-7D45690D61CC}" type="presParOf" srcId="{45A347D3-88F8-4E43-9104-E932E34DEECE}" destId="{681A5BD0-B5C6-4651-99FD-B9A9C611409A}" srcOrd="0" destOrd="0" presId="urn:microsoft.com/office/officeart/2005/8/layout/orgChart1"/>
    <dgm:cxn modelId="{78944C9D-A2DD-4F0B-9DED-0E90626980E2}" type="presParOf" srcId="{681A5BD0-B5C6-4651-99FD-B9A9C611409A}" destId="{96A2A6C8-FC4E-4DBB-9FE9-508770703D20}" srcOrd="0" destOrd="0" presId="urn:microsoft.com/office/officeart/2005/8/layout/orgChart1"/>
    <dgm:cxn modelId="{65783F21-4C59-4A53-A991-62C857C46207}" type="presParOf" srcId="{96A2A6C8-FC4E-4DBB-9FE9-508770703D20}" destId="{0234A5E4-CFFE-4D62-B808-2AC492FDA619}" srcOrd="0" destOrd="0" presId="urn:microsoft.com/office/officeart/2005/8/layout/orgChart1"/>
    <dgm:cxn modelId="{FF876573-69C6-471B-ACB6-0231C17E9DDA}" type="presParOf" srcId="{96A2A6C8-FC4E-4DBB-9FE9-508770703D20}" destId="{DD882126-B504-4F2F-BC57-55C2D5BE193E}" srcOrd="1" destOrd="0" presId="urn:microsoft.com/office/officeart/2005/8/layout/orgChart1"/>
    <dgm:cxn modelId="{092C98B3-CB9D-4CAC-9973-BF149F68B2DF}" type="presParOf" srcId="{681A5BD0-B5C6-4651-99FD-B9A9C611409A}" destId="{7E93405D-47FE-4EC1-BAE0-F110DCEE13D8}" srcOrd="1" destOrd="0" presId="urn:microsoft.com/office/officeart/2005/8/layout/orgChart1"/>
    <dgm:cxn modelId="{D8BBDD4F-15B2-4A69-8182-4FB75449818C}" type="presParOf" srcId="{7E93405D-47FE-4EC1-BAE0-F110DCEE13D8}" destId="{42A63FDE-4783-4B57-9F08-26D839041290}" srcOrd="0" destOrd="0" presId="urn:microsoft.com/office/officeart/2005/8/layout/orgChart1"/>
    <dgm:cxn modelId="{20ABD36D-8238-46AA-BD01-832331B943CB}" type="presParOf" srcId="{7E93405D-47FE-4EC1-BAE0-F110DCEE13D8}" destId="{BF8E456B-5DD6-44DE-81BC-06B697841084}" srcOrd="1" destOrd="0" presId="urn:microsoft.com/office/officeart/2005/8/layout/orgChart1"/>
    <dgm:cxn modelId="{9FE01699-BE26-43D0-8969-1E30C0330019}" type="presParOf" srcId="{BF8E456B-5DD6-44DE-81BC-06B697841084}" destId="{988C93B7-D8E1-4555-8380-FCF92DBCFD6C}" srcOrd="0" destOrd="0" presId="urn:microsoft.com/office/officeart/2005/8/layout/orgChart1"/>
    <dgm:cxn modelId="{44CAE013-4C03-4827-B7DB-44985A793EFD}" type="presParOf" srcId="{988C93B7-D8E1-4555-8380-FCF92DBCFD6C}" destId="{06EA921B-DB94-474F-B565-6388A04C9AB5}" srcOrd="0" destOrd="0" presId="urn:microsoft.com/office/officeart/2005/8/layout/orgChart1"/>
    <dgm:cxn modelId="{B5FE1682-F3A6-4BF2-A2C3-7C897862B5F7}" type="presParOf" srcId="{988C93B7-D8E1-4555-8380-FCF92DBCFD6C}" destId="{CFA6C9F4-B3B6-4820-ADF9-FC8A14FF7E64}" srcOrd="1" destOrd="0" presId="urn:microsoft.com/office/officeart/2005/8/layout/orgChart1"/>
    <dgm:cxn modelId="{CA3530CF-7D65-4519-AAA4-847DBF4307FE}" type="presParOf" srcId="{BF8E456B-5DD6-44DE-81BC-06B697841084}" destId="{05599C7A-C584-4329-AE60-30B26F987EF8}" srcOrd="1" destOrd="0" presId="urn:microsoft.com/office/officeart/2005/8/layout/orgChart1"/>
    <dgm:cxn modelId="{5C25CA92-66B1-4B85-A4CB-E327774F09BC}" type="presParOf" srcId="{BF8E456B-5DD6-44DE-81BC-06B697841084}" destId="{9B83D75F-D7C4-4291-BA61-6AE6797984D5}" srcOrd="2" destOrd="0" presId="urn:microsoft.com/office/officeart/2005/8/layout/orgChart1"/>
    <dgm:cxn modelId="{1640EED8-96FB-4F9E-B3FC-1B230B240C16}" type="presParOf" srcId="{7E93405D-47FE-4EC1-BAE0-F110DCEE13D8}" destId="{7B80D2F3-0B24-466E-AF5D-9FF9C48EBCF0}" srcOrd="2" destOrd="0" presId="urn:microsoft.com/office/officeart/2005/8/layout/orgChart1"/>
    <dgm:cxn modelId="{627CE467-470D-42F9-96E3-8633C78AE559}" type="presParOf" srcId="{7E93405D-47FE-4EC1-BAE0-F110DCEE13D8}" destId="{E005C361-DC95-4C55-B6B7-4E2046E38470}" srcOrd="3" destOrd="0" presId="urn:microsoft.com/office/officeart/2005/8/layout/orgChart1"/>
    <dgm:cxn modelId="{CF9A54EF-B391-4A23-8663-40643D6D4A68}" type="presParOf" srcId="{E005C361-DC95-4C55-B6B7-4E2046E38470}" destId="{D9739C3E-82BC-4CAE-8D11-63A180621FAB}" srcOrd="0" destOrd="0" presId="urn:microsoft.com/office/officeart/2005/8/layout/orgChart1"/>
    <dgm:cxn modelId="{EEFB5224-8216-432C-AEE7-6A4200B13425}" type="presParOf" srcId="{D9739C3E-82BC-4CAE-8D11-63A180621FAB}" destId="{67A163B9-5E3C-48EF-8056-5D64C1F40687}" srcOrd="0" destOrd="0" presId="urn:microsoft.com/office/officeart/2005/8/layout/orgChart1"/>
    <dgm:cxn modelId="{5D0764B1-E3CF-4DBA-91E2-BE97D76B1946}" type="presParOf" srcId="{D9739C3E-82BC-4CAE-8D11-63A180621FAB}" destId="{0BB835C3-14D6-4FA9-940C-DB42AC831A03}" srcOrd="1" destOrd="0" presId="urn:microsoft.com/office/officeart/2005/8/layout/orgChart1"/>
    <dgm:cxn modelId="{C8C86C89-846F-4753-B55A-6296A82B7D04}" type="presParOf" srcId="{E005C361-DC95-4C55-B6B7-4E2046E38470}" destId="{59334B70-D52E-4782-B191-9B0173523757}" srcOrd="1" destOrd="0" presId="urn:microsoft.com/office/officeart/2005/8/layout/orgChart1"/>
    <dgm:cxn modelId="{2F2B2F37-D760-40EA-9AB3-C43044E99038}" type="presParOf" srcId="{E005C361-DC95-4C55-B6B7-4E2046E38470}" destId="{66E1CCFC-9A92-48DB-AAEB-5D33FFEC7754}" srcOrd="2" destOrd="0" presId="urn:microsoft.com/office/officeart/2005/8/layout/orgChart1"/>
    <dgm:cxn modelId="{A12195CF-B176-486E-ADEE-085958B2EB94}" type="presParOf" srcId="{681A5BD0-B5C6-4651-99FD-B9A9C611409A}" destId="{6F8C2C69-BE09-477E-897A-841600418A79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FC9DDC-1BE3-4356-8699-850843E83200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94FA9E-0A2D-4955-83EE-B2E8FEF43C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F16C80-4C0B-4122-A410-091A9D92AE01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87CA96-B430-4FFE-8E02-E87ADF1183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/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0E8A-10AD-4112-81E4-1D1651BAE5C1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482A-E4C6-43A7-8E8A-489FF3223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25DD-0C5D-4F35-9C3D-0663BCACC389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EF5A-BB86-4E52-A2B7-957E7D7A1D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E49F-9C28-4272-9451-52200399D7DB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AA64-5F7D-44F2-83E0-B8853EDB7D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04A2-90C2-4B54-BAA7-C729E8D9F423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D1CD-47E2-4228-83EB-D064D48662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/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4983-EF45-4D31-894B-8FC4A30DA20C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C60D-1C02-4D22-BA3C-E2D4969B2F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800A-417D-4E8C-B789-EAF797117FF1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312D-38D6-431B-BD0B-355BD3BCF4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0093-78D5-4541-8F5A-73B93EF1C763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20887-10E1-4727-B753-0F7541D65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65FA-9FBD-48A7-B593-D82159354CEE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3D00-D772-44AF-A672-DADA7C5ADE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1548-9AF7-4B4E-8084-F044217003DB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0F36-7EE1-474B-BDBF-234602FE21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071B-80FC-409E-AA27-577FE7C74761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A3682-611B-46E2-8DC2-2AEB3E4880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/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E30A2-8376-49CB-9A27-61CBCAF04CD4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ADBC-9283-4868-9B4F-6A5134A531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34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5" y="6400800"/>
            <a:ext cx="144938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D9BFCE-75A3-46F1-A3E1-164D036D98DD}" type="datetimeFigureOut">
              <a:rPr lang="ru-RU"/>
              <a:pPr>
                <a:defRPr/>
              </a:pPr>
              <a:t>23.08.2016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3" y="6400800"/>
            <a:ext cx="838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B2F4C7-2006-4B8A-ACC3-0A6CB397E6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63" r:id="rId7"/>
    <p:sldLayoutId id="2147483664" r:id="rId8"/>
    <p:sldLayoutId id="2147483665" r:id="rId9"/>
    <p:sldLayoutId id="2147483656" r:id="rId10"/>
    <p:sldLayoutId id="2147483655" r:id="rId11"/>
    <p:sldLayoutId id="214748365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1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privetpeople.ru/Prazdnik/Filolog/den-filologa9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Relationship Id="rId4" Type="http://schemas.openxmlformats.org/officeDocument/2006/relationships/image" Target="http://forest.dou.tomsk.ru/files/2015/04/customLogo_1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semidc.edusite.ru/images/associaciya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28154" y="555030"/>
            <a:ext cx="9433048" cy="4175720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«…Время </a:t>
            </a:r>
            <a:br>
              <a:rPr lang="ru-RU" sz="7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72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величайший </a:t>
            </a:r>
            <a:r>
              <a:rPr lang="ru-RU" sz="7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новаторов…»</a:t>
            </a:r>
            <a:endParaRPr lang="ru-RU" sz="7200" b="1" spc="0" dirty="0">
              <a:ln w="0"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65625" y="4941888"/>
            <a:ext cx="4094163" cy="1219200"/>
          </a:xfrm>
        </p:spPr>
        <p:txBody>
          <a:bodyPr>
            <a:normAutofit fontScale="92500"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3200" b="1" cap="none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ФРЕНСИС БЭКОН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sz="3200" b="1" cap="none" smtClean="0">
                <a:solidFill>
                  <a:srgbClr val="1374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(1561—1626)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ru-RU" sz="2200" b="1" i="1" cap="none" smtClean="0">
              <a:solidFill>
                <a:srgbClr val="1374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ru-RU" sz="3200" cap="non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66020" y="4571782"/>
            <a:ext cx="1605536" cy="1957971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7169" name="Picture 1" descr="http://privetpeople.ru/Prazdnik/Filolog/den-filologa9.jpg"/>
          <p:cNvPicPr>
            <a:picLocks noChangeAspect="1" noChangeArrowheads="1"/>
          </p:cNvPicPr>
          <p:nvPr/>
        </p:nvPicPr>
        <p:blipFill>
          <a:blip r:embed="rId2" r:link="rId3"/>
          <a:srcRect l="14047" t="7664" r="10281" b="3830"/>
          <a:stretch>
            <a:fillRect/>
          </a:stretch>
        </p:blipFill>
        <p:spPr bwMode="auto">
          <a:xfrm>
            <a:off x="182563" y="2708275"/>
            <a:ext cx="44799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37881" y="312013"/>
            <a:ext cx="11913061" cy="2084070"/>
          </a:xfrm>
          <a:prstGeom prst="roundRect">
            <a:avLst>
              <a:gd name="adj" fmla="val 10743"/>
            </a:avLst>
          </a:prstGeom>
          <a:solidFill>
            <a:srgbClr val="000E2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>
            <a:spAutoFit/>
          </a:bodyPr>
          <a:lstStyle/>
          <a:p>
            <a:pPr indent="114300" algn="ctr">
              <a:defRPr/>
            </a:pP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ООО </a:t>
            </a:r>
          </a:p>
          <a:p>
            <a:pPr indent="114300" algn="ctr">
              <a:defRPr/>
            </a:pP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«Предметные результаты освоения основной образовательной программы основного общего образования» </a:t>
            </a:r>
            <a:endParaRPr lang="ru-RU" sz="32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ctr">
              <a:defRPr/>
            </a:pP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Литература. Родная литература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»):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Impact" pitchFamily="34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2">
                  <a:lumMod val="90000"/>
                </a:schemeClr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4332" y="3552110"/>
            <a:ext cx="5904656" cy="2062103"/>
          </a:xfrm>
          <a:prstGeom prst="rect">
            <a:avLst/>
          </a:prstGeom>
          <a:solidFill>
            <a:srgbClr val="000E2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indent="114300"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«…понимание литературы как одной из основных национально-культурных ценностей народа…».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Схема 34"/>
          <p:cNvGraphicFramePr/>
          <p:nvPr/>
        </p:nvGraphicFramePr>
        <p:xfrm>
          <a:off x="117748" y="1988436"/>
          <a:ext cx="5544616" cy="486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6" name="Схема 35"/>
          <p:cNvGraphicFramePr/>
          <p:nvPr/>
        </p:nvGraphicFramePr>
        <p:xfrm>
          <a:off x="5551685" y="1801901"/>
          <a:ext cx="6526461" cy="50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4781500" y="80462"/>
            <a:ext cx="2662676" cy="792088"/>
            <a:chOff x="3239" y="1623289"/>
            <a:chExt cx="6477480" cy="891147"/>
          </a:xfrm>
          <a:scene3d>
            <a:camera prst="orthographicFront"/>
            <a:lightRig rig="chilly" dir="t"/>
          </a:scene3d>
        </p:grpSpPr>
        <p:sp>
          <p:nvSpPr>
            <p:cNvPr id="38" name="Прямоугольник 37"/>
            <p:cNvSpPr/>
            <p:nvPr/>
          </p:nvSpPr>
          <p:spPr>
            <a:xfrm>
              <a:off x="3239" y="1623289"/>
              <a:ext cx="6477480" cy="891147"/>
            </a:xfrm>
            <a:prstGeom prst="rect">
              <a:avLst/>
            </a:prstGeom>
            <a:solidFill>
              <a:srgbClr val="00206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3239" y="1623289"/>
              <a:ext cx="6477480" cy="8911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chemeClr val="tx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ФГОС ООО</a:t>
              </a:r>
              <a:endParaRPr lang="ru-RU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780282" y="1063848"/>
            <a:ext cx="8640960" cy="755515"/>
            <a:chOff x="3239" y="1623289"/>
            <a:chExt cx="6477480" cy="891147"/>
          </a:xfrm>
          <a:scene3d>
            <a:camera prst="orthographicFront"/>
            <a:lightRig rig="chilly" dir="t"/>
          </a:scene3d>
        </p:grpSpPr>
        <p:sp>
          <p:nvSpPr>
            <p:cNvPr id="41" name="Прямоугольник 40"/>
            <p:cNvSpPr/>
            <p:nvPr/>
          </p:nvSpPr>
          <p:spPr>
            <a:xfrm>
              <a:off x="3239" y="1623289"/>
              <a:ext cx="6477480" cy="891147"/>
            </a:xfrm>
            <a:prstGeom prst="snip2SameRect">
              <a:avLst/>
            </a:prstGeom>
            <a:solidFill>
              <a:srgbClr val="00206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3239" y="1623289"/>
              <a:ext cx="6477480" cy="891147"/>
            </a:xfrm>
            <a:prstGeom prst="snip2Same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Результаты </a:t>
              </a:r>
              <a:r>
                <a:rPr lang="ru-RU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освоения ООП </a:t>
              </a:r>
              <a:r>
                <a:rPr lang="ru-RU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ООО</a:t>
              </a:r>
              <a:endPara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35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1000"/>
                                        <p:tgtEl>
                                          <p:spTgt spid="35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1000"/>
                                        <p:tgtEl>
                                          <p:spTgt spid="35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7B80D2F3-0B24-466E-AF5D-9FF9C48EB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1000"/>
                                        <p:tgtEl>
                                          <p:spTgt spid="35">
                                            <p:graphicEl>
                                              <a:dgm id="{7B80D2F3-0B24-466E-AF5D-9FF9C48EB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67A163B9-5E3C-48EF-8056-5D64C1F40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1000"/>
                                        <p:tgtEl>
                                          <p:spTgt spid="35">
                                            <p:graphicEl>
                                              <a:dgm id="{67A163B9-5E3C-48EF-8056-5D64C1F40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6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36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6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7B80D2F3-0B24-466E-AF5D-9FF9C48EB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36">
                                            <p:graphicEl>
                                              <a:dgm id="{7B80D2F3-0B24-466E-AF5D-9FF9C48EB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67A163B9-5E3C-48EF-8056-5D64C1F40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36">
                                            <p:graphicEl>
                                              <a:dgm id="{67A163B9-5E3C-48EF-8056-5D64C1F40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Sub>
          <a:bldDgm bld="one"/>
        </p:bldSub>
      </p:bldGraphic>
      <p:bldGraphic spid="3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2727" y="269865"/>
            <a:ext cx="11881320" cy="1634490"/>
          </a:xfrm>
          <a:prstGeom prst="roundRect">
            <a:avLst/>
          </a:prstGeom>
          <a:solidFill>
            <a:srgbClr val="000E2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>
            <a:spAutoFit/>
          </a:bodyPr>
          <a:lstStyle/>
          <a:p>
            <a:pPr indent="114300" algn="ctr">
              <a:defRPr/>
            </a:pP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ООО 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Предметные результаты освоения основной образовательной программы основного общего образования» 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язык. Родной язык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32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63" y="2781969"/>
            <a:ext cx="4963574" cy="3323987"/>
          </a:xfrm>
          <a:prstGeom prst="rect">
            <a:avLst/>
          </a:prstGeom>
          <a:solidFill>
            <a:srgbClr val="000E2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indent="114300"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«…расширение объёма используемых в речи грамматических средств для свободного выражения мыслей и чувств адекватно ситуации и стилю общения</a:t>
            </a:r>
            <a:r>
              <a:rPr lang="ru-RU" sz="3000" b="1" dirty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b="1" dirty="0">
              <a:effectLst>
                <a:outerShdw blurRad="38100" dist="38100" dir="2700000" algn="tl">
                  <a:srgbClr val="001027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4332" y="2348880"/>
            <a:ext cx="6629714" cy="4247317"/>
          </a:xfrm>
          <a:prstGeom prst="rect">
            <a:avLst/>
          </a:prstGeom>
          <a:solidFill>
            <a:srgbClr val="000E2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indent="114300"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«…овладение основными нормами литературного языка (орфоэпическими, лексическими, грамматическими, орфографическими, пунктуационными</a:t>
            </a:r>
            <a:r>
              <a:rPr lang="ru-RU" sz="3000" b="1" dirty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000" b="1" dirty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приобретение опыта их использования в речевой практике при создании устных и письменных высказываний</a:t>
            </a:r>
            <a:r>
              <a:rPr lang="ru-RU" sz="3000" b="1" dirty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b="1" dirty="0">
              <a:effectLst>
                <a:outerShdw blurRad="38100" dist="38100" dir="2700000" algn="tl">
                  <a:srgbClr val="001027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921" y="1434835"/>
            <a:ext cx="11721718" cy="3813810"/>
          </a:xfrm>
          <a:prstGeom prst="roundRect">
            <a:avLst/>
          </a:prstGeom>
          <a:solidFill>
            <a:srgbClr val="000E2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>
            <a:spAutoFit/>
          </a:bodyPr>
          <a:lstStyle/>
          <a:p>
            <a:pPr indent="114300"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«В рамках Концепции невозможно жестко регламентировать распределение дидактических единиц по годам обучения, так как подобная унификация противоречит принципу вариативности образования. Распределение дидактических единиц по этапам обучения должно быть выполнено в Примерной образовательной программе».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9698" name="Picture 4" descr="8561da_0e044f9a26b04bfc8f430f0367677c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21804" y="1412776"/>
            <a:ext cx="7416824" cy="4175720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</a:rPr>
              <a:t>Спасибо</a:t>
            </a:r>
            <a:br>
              <a:rPr lang="ru-RU" sz="7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</a:rPr>
            </a:br>
            <a:r>
              <a:rPr lang="ru-RU" sz="7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</a:rPr>
              <a:t>за внимание!</a:t>
            </a:r>
            <a:endParaRPr lang="ru-RU" sz="7200" spc="0" dirty="0">
              <a:ln w="0"/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2160" y="194035"/>
            <a:ext cx="6261715" cy="6261715"/>
          </a:xfrm>
          <a:prstGeom prst="rect">
            <a:avLst/>
          </a:prstGeom>
          <a:effectLst>
            <a:glow rad="63500">
              <a:schemeClr val="accent1">
                <a:satMod val="175000"/>
                <a:alpha val="20000"/>
              </a:schemeClr>
            </a:glow>
          </a:effectLst>
        </p:spPr>
      </p:pic>
      <p:pic>
        <p:nvPicPr>
          <p:cNvPr id="10" name="Picture 1" descr="http://forest.dou.tomsk.ru/files/2015/04/customLogo_1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1057275"/>
            <a:ext cx="121888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0716" y="194035"/>
            <a:ext cx="2167592" cy="2167592"/>
          </a:xfrm>
          <a:prstGeom prst="rect">
            <a:avLst/>
          </a:prstGeom>
          <a:effectLst>
            <a:glow rad="63500">
              <a:schemeClr val="accent1">
                <a:satMod val="175000"/>
                <a:alpha val="20000"/>
              </a:schemeClr>
            </a:glo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049" name="Picture 1" descr="http://semidc.edusite.ru/images/associaciya.gif"/>
          <p:cNvPicPr>
            <a:picLocks noChangeAspect="1" noChangeArrowheads="1"/>
          </p:cNvPicPr>
          <p:nvPr/>
        </p:nvPicPr>
        <p:blipFill rotWithShape="1">
          <a:blip r:embed="rId2" r:link="rId3">
            <a:extLst/>
          </a:blip>
          <a:srcRect l="1581" r="1936"/>
          <a:stretch/>
        </p:blipFill>
        <p:spPr bwMode="auto">
          <a:xfrm>
            <a:off x="-1" y="967255"/>
            <a:ext cx="12188825" cy="4994945"/>
          </a:xfrm>
          <a:prstGeom prst="rect">
            <a:avLst/>
          </a:prstGeom>
          <a:ln>
            <a:noFill/>
          </a:ln>
          <a:effectLst>
            <a:glow rad="12700">
              <a:schemeClr val="accent1">
                <a:satMod val="175000"/>
                <a:alpha val="20000"/>
              </a:schemeClr>
            </a:glow>
            <a:softEdge rad="11250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981075"/>
            <a:ext cx="10872788" cy="4271963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5000"/>
              </a:lnSpc>
              <a:defRPr/>
            </a:pPr>
            <a:r>
              <a:rPr lang="ru-RU" sz="48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b="1" dirty="0" smtClean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 smtClean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conceptio</a:t>
            </a:r>
            <a:r>
              <a:rPr lang="ru-RU" sz="4000" b="1" i="1" dirty="0" smtClean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» -</a:t>
            </a:r>
            <a:br>
              <a:rPr lang="ru-RU" sz="4000" b="1" i="1" dirty="0" smtClean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понимание, система взглядов) </a:t>
            </a:r>
            <a:r>
              <a:rPr lang="ru-RU" b="1" dirty="0" smtClean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определённый способ понимания, трактовки какого-либо явления.</a:t>
            </a:r>
            <a:br>
              <a:rPr lang="ru-RU" b="1" dirty="0" smtClean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effectLst>
                <a:outerShdw blurRad="38100" dist="38100" dir="2700000" algn="tl">
                  <a:srgbClr val="001027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9756" y="916608"/>
            <a:ext cx="5760640" cy="5754760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indent="158750" algn="ctr">
              <a:defRPr/>
            </a:pP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«…совершенствование видов речевой деятельности, обеспечивающих эффективное взаимодействие с окружающими людьми в ситуациях общения»;</a:t>
            </a:r>
          </a:p>
          <a:p>
            <a:pPr indent="158750" algn="ctr">
              <a:defRPr/>
            </a:pP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«…расширение и систематизация научных знаний о языке; осознание взаимосвязи его уровней и единиц…»;</a:t>
            </a:r>
          </a:p>
          <a:p>
            <a:pPr indent="158750" algn="ctr">
              <a:defRPr/>
            </a:pP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«…приобретение опыта использования ресурсов языка в речевой практике при создании устных и письменных высказываний…»;</a:t>
            </a:r>
          </a:p>
          <a:p>
            <a:pPr indent="158750" algn="ctr">
              <a:defRPr/>
            </a:pP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«…формирование ответственности за языковую культуру как общечеловеческую ценность…».</a:t>
            </a:r>
            <a:endParaRPr lang="ru-RU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51141" y="915771"/>
            <a:ext cx="5760639" cy="5694492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«…приобщить к основам культуры устной и письменной речи; обеспечить базовые умения и навыки использования языка в различных сферах и ситуациях общения…»;</a:t>
            </a:r>
          </a:p>
          <a:p>
            <a:pPr algn="ctr"/>
            <a:r>
              <a:rPr 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«…передать знания о языке как знаковой культуре в его устройстве, развитии и функционировании…»;</a:t>
            </a:r>
          </a:p>
          <a:p>
            <a:pPr algn="ctr"/>
            <a:r>
              <a:rPr 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«…научить использовать приобретённые знания для свободного владения нормами устной и письменной речи…»;</a:t>
            </a:r>
          </a:p>
          <a:p>
            <a:pPr algn="ctr"/>
            <a:r>
              <a:rPr 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«…сформировать ценностное отношение к языку как хранителю культуры…».</a:t>
            </a:r>
            <a:endParaRPr lang="ru-RU" sz="2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1975" y="61913"/>
            <a:ext cx="2462213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7913" y="0"/>
            <a:ext cx="6030912" cy="774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школьного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филологического образования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03473" y="6350"/>
          <a:ext cx="118813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80D2F3-0B24-466E-AF5D-9FF9C48EB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B80D2F3-0B24-466E-AF5D-9FF9C48EB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A163B9-5E3C-48EF-8056-5D64C1F40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7A163B9-5E3C-48EF-8056-5D64C1F40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89756" y="116632"/>
          <a:ext cx="5868652" cy="647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166420" y="116632"/>
          <a:ext cx="5868652" cy="647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7748" y="522386"/>
            <a:ext cx="11881320" cy="2145268"/>
          </a:xfrm>
          <a:prstGeom prst="roundRect">
            <a:avLst/>
          </a:prstGeom>
          <a:solidFill>
            <a:srgbClr val="000E2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indent="114300" algn="ctr">
              <a:defRPr/>
            </a:pPr>
            <a:r>
              <a:rPr lang="ru-RU" sz="4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школьного филологического образования («Требования к содержательной части образовательных программ по литературе»):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748" y="3224009"/>
            <a:ext cx="11881320" cy="2862322"/>
          </a:xfrm>
          <a:prstGeom prst="rect">
            <a:avLst/>
          </a:prstGeom>
          <a:solidFill>
            <a:srgbClr val="000E2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indent="1143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1027"/>
                  </a:outerShdw>
                </a:effectLst>
                <a:latin typeface="Times New Roman" pitchFamily="18" charset="0"/>
                <a:cs typeface="Times New Roman" pitchFamily="18" charset="0"/>
              </a:rPr>
              <a:t>«Основной способ предъявления произведения в школе – чтение его полного текста, поскольку речь идет о художественных произведениях, одним из важнейших признаков которых является эстетическая целостность».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7911" y="-6350"/>
          <a:ext cx="1195332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234A5E4-CFFE-4D62-B808-2AC492FDA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2A63FDE-4783-4B57-9F08-26D839041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6EA921B-DB94-474F-B565-6388A04C9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0D2F3-0B24-466E-AF5D-9FF9C48EB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7B80D2F3-0B24-466E-AF5D-9FF9C48EB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163B9-5E3C-48EF-8056-5D64C1F40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7A163B9-5E3C-48EF-8056-5D64C1F40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4EAA4-1B7E-47A0-B6F6-9CD50ED63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D74EAA4-1B7E-47A0-B6F6-9CD50ED63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61F16-CF31-47B2-BB2C-E05149E3F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C161F16-CF31-47B2-BB2C-E05149E3F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 цифровым тоннелем (широкоэкранный формат)</Template>
  <TotalTime>5</TotalTime>
  <Words>272</Words>
  <Application>Microsoft Office PowerPoint</Application>
  <PresentationFormat>Произвольный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Corbel</vt:lpstr>
      <vt:lpstr>Times New Roman</vt:lpstr>
      <vt:lpstr>Impact</vt:lpstr>
      <vt:lpstr>Digital Blue Tunnel 16x9</vt:lpstr>
      <vt:lpstr>Digital Blue Tunnel 16x9</vt:lpstr>
      <vt:lpstr>Digital Blue Tunnel 16x9</vt:lpstr>
      <vt:lpstr>Digital Blue Tunnel 16x9</vt:lpstr>
      <vt:lpstr>Digital Blue Tunnel 16x9</vt:lpstr>
      <vt:lpstr>Digital Blue Tunnel 16x9</vt:lpstr>
      <vt:lpstr>Слайд 1</vt:lpstr>
      <vt:lpstr>Слайд 2</vt:lpstr>
      <vt:lpstr>Слайд 3</vt:lpstr>
      <vt:lpstr>Концепция – (от лат. «conceptio» - понимание, система взглядов) — определённый способ понимания, трактовки какого-либо явления.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keywords/>
  <cp:lastModifiedBy/>
  <cp:revision>5</cp:revision>
  <dcterms:created xsi:type="dcterms:W3CDTF">2016-08-20T03:54:05Z</dcterms:created>
  <dcterms:modified xsi:type="dcterms:W3CDTF">2016-08-23T10:24:22Z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